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60" r:id="rId3"/>
    <p:sldId id="261" r:id="rId4"/>
    <p:sldId id="262" r:id="rId5"/>
    <p:sldId id="263" r:id="rId6"/>
    <p:sldId id="270" r:id="rId8"/>
    <p:sldId id="273" r:id="rId9"/>
    <p:sldId id="281" r:id="rId10"/>
    <p:sldId id="268" r:id="rId11"/>
    <p:sldId id="275" r:id="rId12"/>
    <p:sldId id="276" r:id="rId13"/>
    <p:sldId id="274" r:id="rId14"/>
    <p:sldId id="283" r:id="rId15"/>
    <p:sldId id="265" r:id="rId16"/>
    <p:sldId id="266" r:id="rId17"/>
    <p:sldId id="279" r:id="rId18"/>
    <p:sldId id="269" r:id="rId19"/>
    <p:sldId id="282" r:id="rId20"/>
    <p:sldId id="277" r:id="rId21"/>
    <p:sldId id="272" r:id="rId22"/>
    <p:sldId id="264" r:id="rId23"/>
    <p:sldId id="294" r:id="rId24"/>
    <p:sldId id="278" r:id="rId25"/>
    <p:sldId id="28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1020"/>
    <a:srgbClr val="A6A6A7"/>
    <a:srgbClr val="D9D9DA"/>
    <a:srgbClr val="1D0A17"/>
    <a:srgbClr val="B47E1C"/>
    <a:srgbClr val="421727"/>
    <a:srgbClr val="D09F24"/>
    <a:srgbClr val="0E0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2" autoAdjust="0"/>
    <p:restoredTop sz="94660"/>
  </p:normalViewPr>
  <p:slideViewPr>
    <p:cSldViewPr snapToGrid="0" showGuides="1">
      <p:cViewPr varScale="1">
        <p:scale>
          <a:sx n="57" d="100"/>
          <a:sy n="57" d="100"/>
        </p:scale>
        <p:origin x="390" y="72"/>
      </p:cViewPr>
      <p:guideLst>
        <p:guide orient="horz" pos="2174"/>
        <p:guide pos="3873"/>
        <p:guide pos="1118"/>
        <p:guide pos="65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0C5ECE-1E04-43C9-BFFC-B5E0D93CDD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C3C733-06E5-445E-91B6-351ECA3931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C0C5ECE-1E04-43C9-BFFC-B5E0D93CDD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C3C733-06E5-445E-91B6-351ECA3931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C0C5ECE-1E04-43C9-BFFC-B5E0D93CDD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C3C733-06E5-445E-91B6-351ECA3931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C0C5ECE-1E04-43C9-BFFC-B5E0D93CDD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C3C733-06E5-445E-91B6-351ECA3931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C0C5ECE-1E04-43C9-BFFC-B5E0D93CDD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C3C733-06E5-445E-91B6-351ECA3931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C0C5ECE-1E04-43C9-BFFC-B5E0D93CDD7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C3C733-06E5-445E-91B6-351ECA3931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0C5ECE-1E04-43C9-BFFC-B5E0D93CDD7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C3C733-06E5-445E-91B6-351ECA3931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0C5ECE-1E04-43C9-BFFC-B5E0D93CDD7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C3C733-06E5-445E-91B6-351ECA3931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r="3743" b="3743"/>
          <a:stretch>
            <a:fillRect/>
          </a:stretch>
        </p:blipFill>
        <p:spPr>
          <a:xfrm>
            <a:off x="0" y="0"/>
            <a:ext cx="12192001" cy="6858000"/>
          </a:xfrm>
          <a:prstGeom prst="rect">
            <a:avLst/>
          </a:prstGeom>
        </p:spPr>
      </p:pic>
      <p:sp>
        <p:nvSpPr>
          <p:cNvPr id="9" name="矩形 8"/>
          <p:cNvSpPr/>
          <p:nvPr userDrawn="1"/>
        </p:nvSpPr>
        <p:spPr>
          <a:xfrm>
            <a:off x="12699" y="6596"/>
            <a:ext cx="12179301" cy="6858000"/>
          </a:xfrm>
          <a:prstGeom prst="rect">
            <a:avLst/>
          </a:prstGeom>
          <a:gradFill flip="none" rotWithShape="1">
            <a:gsLst>
              <a:gs pos="0">
                <a:schemeClr val="tx1">
                  <a:alpha val="40000"/>
                </a:schemeClr>
              </a:gs>
              <a:gs pos="100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背景填充">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0C5ECE-1E04-43C9-BFFC-B5E0D93CDD7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C3C733-06E5-445E-91B6-351ECA3931CD}" type="slidenum">
              <a:rPr lang="zh-CN" altLang="en-US" smtClean="0"/>
            </a:fld>
            <a:endParaRPr lang="zh-CN" altLang="en-US"/>
          </a:p>
        </p:txBody>
      </p:sp>
      <p:cxnSp>
        <p:nvCxnSpPr>
          <p:cNvPr id="8" name="直接连接符 7"/>
          <p:cNvCxnSpPr/>
          <p:nvPr userDrawn="1"/>
        </p:nvCxnSpPr>
        <p:spPr>
          <a:xfrm>
            <a:off x="-35255200" y="-24587200"/>
            <a:ext cx="132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9276000" y="24180800"/>
            <a:ext cx="1930400" cy="0"/>
          </a:xfrm>
          <a:prstGeom prst="line">
            <a:avLst/>
          </a:prstGeom>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GI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71545" y="2078990"/>
            <a:ext cx="5534660" cy="829945"/>
          </a:xfrm>
          <a:prstGeom prst="rect">
            <a:avLst/>
          </a:prstGeom>
          <a:noFill/>
        </p:spPr>
        <p:txBody>
          <a:bodyPr wrap="square" rtlCol="0">
            <a:spAutoFit/>
          </a:bodyPr>
          <a:lstStyle/>
          <a:p>
            <a:pPr algn="ctr"/>
            <a:r>
              <a:rPr lang="zh-CN" altLang="en-US" sz="4800" b="1" spc="300" dirty="0">
                <a:solidFill>
                  <a:schemeClr val="bg1"/>
                </a:solidFill>
                <a:effectLst>
                  <a:glow rad="63500">
                    <a:srgbClr val="0070C0">
                      <a:alpha val="10000"/>
                    </a:srgbClr>
                  </a:glow>
                </a:effectLst>
                <a:latin typeface="Agency FB" panose="020B0503020202020204" pitchFamily="34" charset="0"/>
              </a:rPr>
              <a:t>材料研究方法</a:t>
            </a:r>
            <a:endParaRPr lang="zh-CN" altLang="en-US" sz="4800" b="1" spc="300" dirty="0">
              <a:solidFill>
                <a:schemeClr val="bg1"/>
              </a:solidFill>
              <a:effectLst>
                <a:glow rad="63500">
                  <a:srgbClr val="0070C0">
                    <a:alpha val="10000"/>
                  </a:srgbClr>
                </a:glow>
              </a:effectLst>
              <a:latin typeface="Agency FB" panose="020B0503020202020204" pitchFamily="34" charset="0"/>
            </a:endParaRPr>
          </a:p>
        </p:txBody>
      </p:sp>
      <p:sp>
        <p:nvSpPr>
          <p:cNvPr id="6" name="文本框 5"/>
          <p:cNvSpPr txBox="1"/>
          <p:nvPr/>
        </p:nvSpPr>
        <p:spPr>
          <a:xfrm>
            <a:off x="3477260" y="2764790"/>
            <a:ext cx="5384800" cy="768350"/>
          </a:xfrm>
          <a:prstGeom prst="rect">
            <a:avLst/>
          </a:prstGeom>
          <a:noFill/>
        </p:spPr>
        <p:txBody>
          <a:bodyPr wrap="square" rtlCol="0">
            <a:spAutoFit/>
          </a:bodyPr>
          <a:lstStyle/>
          <a:p>
            <a:pPr algn="ctr"/>
            <a:r>
              <a:rPr lang="zh-CN" altLang="en-US" sz="4400" spc="600" dirty="0">
                <a:solidFill>
                  <a:schemeClr val="bg1"/>
                </a:solidFill>
                <a:effectLst>
                  <a:glow rad="63500">
                    <a:srgbClr val="0070C0">
                      <a:alpha val="10000"/>
                    </a:srgbClr>
                  </a:glow>
                  <a:outerShdw blurRad="101600" dist="12700" sx="102000" sy="102000" algn="ctr" rotWithShape="0">
                    <a:srgbClr val="0E0613">
                      <a:alpha val="39000"/>
                    </a:srgbClr>
                  </a:outerShdw>
                </a:effectLst>
                <a:latin typeface="庞门正道标题体" panose="02010600030101010101" pitchFamily="2" charset="-122"/>
                <a:ea typeface="庞门正道标题体" panose="02010600030101010101" pitchFamily="2" charset="-122"/>
              </a:rPr>
              <a:t>核磁共振技术展示</a:t>
            </a:r>
            <a:endParaRPr lang="zh-CN" altLang="en-US" sz="4400" spc="600" dirty="0">
              <a:solidFill>
                <a:schemeClr val="bg1"/>
              </a:solidFill>
              <a:effectLst>
                <a:glow rad="63500">
                  <a:srgbClr val="0070C0">
                    <a:alpha val="10000"/>
                  </a:srgbClr>
                </a:glow>
                <a:outerShdw blurRad="101600" dist="12700" sx="102000" sy="102000" algn="ctr" rotWithShape="0">
                  <a:srgbClr val="0E0613">
                    <a:alpha val="39000"/>
                  </a:srgbClr>
                </a:outerShdw>
              </a:effectLst>
              <a:latin typeface="庞门正道标题体" panose="02010600030101010101" pitchFamily="2" charset="-122"/>
              <a:ea typeface="庞门正道标题体" panose="02010600030101010101" pitchFamily="2" charset="-122"/>
            </a:endParaRPr>
          </a:p>
        </p:txBody>
      </p:sp>
      <p:sp>
        <p:nvSpPr>
          <p:cNvPr id="9" name="文本框 8"/>
          <p:cNvSpPr txBox="1"/>
          <p:nvPr/>
        </p:nvSpPr>
        <p:spPr>
          <a:xfrm>
            <a:off x="5034943" y="4058025"/>
            <a:ext cx="2134813" cy="306705"/>
          </a:xfrm>
          <a:prstGeom prst="rect">
            <a:avLst/>
          </a:prstGeom>
          <a:noFill/>
        </p:spPr>
        <p:txBody>
          <a:bodyPr wrap="square" rtlCol="0">
            <a:spAutoFit/>
          </a:bodyPr>
          <a:lstStyle/>
          <a:p>
            <a:pPr algn="ctr"/>
            <a:r>
              <a:rPr lang="zh-CN" altLang="en-US" sz="1400" dirty="0">
                <a:solidFill>
                  <a:schemeClr val="bg1"/>
                </a:solidFill>
                <a:effectLst>
                  <a:outerShdw blurRad="63500" dist="12700" sx="102000" sy="102000" algn="ctr" rotWithShape="0">
                    <a:prstClr val="black">
                      <a:alpha val="40000"/>
                    </a:prstClr>
                  </a:outerShdw>
                </a:effectLst>
                <a:latin typeface="+mj-ea"/>
                <a:ea typeface="+mj-ea"/>
              </a:rPr>
              <a:t>汇报：高材</a:t>
            </a:r>
            <a:r>
              <a:rPr lang="en-US" altLang="zh-CN" sz="1400" dirty="0">
                <a:solidFill>
                  <a:schemeClr val="bg1"/>
                </a:solidFill>
                <a:effectLst>
                  <a:outerShdw blurRad="63500" dist="12700" sx="102000" sy="102000" algn="ctr" rotWithShape="0">
                    <a:prstClr val="black">
                      <a:alpha val="40000"/>
                    </a:prstClr>
                  </a:outerShdw>
                </a:effectLst>
                <a:latin typeface="+mj-ea"/>
                <a:ea typeface="+mj-ea"/>
              </a:rPr>
              <a:t>173</a:t>
            </a:r>
            <a:r>
              <a:rPr lang="zh-CN" altLang="en-US" sz="1400" dirty="0">
                <a:solidFill>
                  <a:schemeClr val="bg1"/>
                </a:solidFill>
                <a:effectLst>
                  <a:outerShdw blurRad="63500" dist="12700" sx="102000" sy="102000" algn="ctr" rotWithShape="0">
                    <a:prstClr val="black">
                      <a:alpha val="40000"/>
                    </a:prstClr>
                  </a:outerShdw>
                </a:effectLst>
                <a:latin typeface="+mj-ea"/>
                <a:ea typeface="+mj-ea"/>
              </a:rPr>
              <a:t>班王成允</a:t>
            </a:r>
            <a:endParaRPr lang="zh-CN" altLang="en-US" sz="1400" dirty="0">
              <a:solidFill>
                <a:schemeClr val="bg1"/>
              </a:solidFill>
              <a:effectLst>
                <a:outerShdw blurRad="63500" dist="12700" sx="102000" sy="102000" algn="ctr" rotWithShape="0">
                  <a:prstClr val="black">
                    <a:alpha val="40000"/>
                  </a:prstClr>
                </a:outerShdw>
              </a:effectLst>
              <a:latin typeface="+mj-ea"/>
              <a:ea typeface="+mj-ea"/>
            </a:endParaRPr>
          </a:p>
        </p:txBody>
      </p:sp>
      <p:cxnSp>
        <p:nvCxnSpPr>
          <p:cNvPr id="10" name="直接连接符 9"/>
          <p:cNvCxnSpPr/>
          <p:nvPr/>
        </p:nvCxnSpPr>
        <p:spPr>
          <a:xfrm>
            <a:off x="3641724" y="3453268"/>
            <a:ext cx="4878070" cy="0"/>
          </a:xfrm>
          <a:prstGeom prst="line">
            <a:avLst/>
          </a:prstGeom>
          <a:ln w="12700" cap="rnd">
            <a:gradFill flip="none" rotWithShape="1">
              <a:gsLst>
                <a:gs pos="0">
                  <a:schemeClr val="bg1">
                    <a:alpha val="0"/>
                  </a:schemeClr>
                </a:gs>
                <a:gs pos="50000">
                  <a:schemeClr val="bg1"/>
                </a:gs>
                <a:gs pos="100000">
                  <a:schemeClr val="bg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4953635" y="1210945"/>
            <a:ext cx="2310130" cy="3422650"/>
            <a:chOff x="4953668" y="1750767"/>
            <a:chExt cx="2310063" cy="2883119"/>
          </a:xfrm>
        </p:grpSpPr>
        <p:grpSp>
          <p:nvGrpSpPr>
            <p:cNvPr id="16" name="组合 15"/>
            <p:cNvGrpSpPr/>
            <p:nvPr/>
          </p:nvGrpSpPr>
          <p:grpSpPr>
            <a:xfrm>
              <a:off x="4953668" y="1750767"/>
              <a:ext cx="2310063" cy="731218"/>
              <a:chOff x="2422113" y="1908905"/>
              <a:chExt cx="2310063" cy="731218"/>
            </a:xfrm>
          </p:grpSpPr>
          <p:cxnSp>
            <p:nvCxnSpPr>
              <p:cNvPr id="11" name="直接连接符 10"/>
              <p:cNvCxnSpPr/>
              <p:nvPr/>
            </p:nvCxnSpPr>
            <p:spPr>
              <a:xfrm flipH="1" flipV="1">
                <a:off x="2422113" y="1908905"/>
                <a:ext cx="126" cy="731218"/>
              </a:xfrm>
              <a:prstGeom prst="line">
                <a:avLst/>
              </a:prstGeom>
              <a:ln w="63500" cap="sq">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22113" y="1908905"/>
                <a:ext cx="2310063" cy="0"/>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732046" y="1908905"/>
                <a:ext cx="126" cy="731218"/>
              </a:xfrm>
              <a:prstGeom prst="line">
                <a:avLst/>
              </a:prstGeom>
              <a:ln w="63500" cap="sq">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flipV="1">
              <a:off x="4953668" y="3902668"/>
              <a:ext cx="2310063" cy="731218"/>
              <a:chOff x="2422113" y="1908905"/>
              <a:chExt cx="2310063" cy="731218"/>
            </a:xfrm>
          </p:grpSpPr>
          <p:cxnSp>
            <p:nvCxnSpPr>
              <p:cNvPr id="23" name="直接连接符 22"/>
              <p:cNvCxnSpPr/>
              <p:nvPr/>
            </p:nvCxnSpPr>
            <p:spPr>
              <a:xfrm flipH="1" flipV="1">
                <a:off x="2422113" y="1908905"/>
                <a:ext cx="126" cy="731218"/>
              </a:xfrm>
              <a:prstGeom prst="line">
                <a:avLst/>
              </a:prstGeom>
              <a:ln w="63500" cap="sq">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422113" y="1908905"/>
                <a:ext cx="2310063" cy="0"/>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4732046" y="1908905"/>
                <a:ext cx="126" cy="731218"/>
              </a:xfrm>
              <a:prstGeom prst="line">
                <a:avLst/>
              </a:prstGeom>
              <a:ln w="63500" cap="sq">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2" name="等腰三角形 1"/>
          <p:cNvSpPr/>
          <p:nvPr/>
        </p:nvSpPr>
        <p:spPr>
          <a:xfrm rot="10800000">
            <a:off x="6034915" y="3849381"/>
            <a:ext cx="130708" cy="11268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flipV="1">
            <a:off x="9153136" y="-682586"/>
            <a:ext cx="3302000" cy="2147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8111067" y="-316303"/>
            <a:ext cx="3302000" cy="2147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211402" y="5018518"/>
            <a:ext cx="3302000" cy="2147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69333" y="5384801"/>
            <a:ext cx="3302000" cy="2147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10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15" dur="10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xEl>
                                              <p:pRg st="0" end="0"/>
                                            </p:txEl>
                                          </p:spTgt>
                                        </p:tgtEl>
                                      </p:cBhvr>
                                    </p:animEffect>
                                  </p:childTnLst>
                                </p:cTn>
                              </p:par>
                              <p:par>
                                <p:cTn id="18" presetID="50" presetClass="entr" presetSubtype="0" decel="100000" fill="hold" grpId="0" nodeType="withEffect">
                                  <p:stCondLst>
                                    <p:cond delay="125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strVal val="#ppt_w+.3"/>
                                          </p:val>
                                        </p:tav>
                                        <p:tav tm="100000">
                                          <p:val>
                                            <p:strVal val="#ppt_w"/>
                                          </p:val>
                                        </p:tav>
                                      </p:tavLst>
                                    </p:anim>
                                    <p:anim calcmode="lin" valueType="num">
                                      <p:cBhvr>
                                        <p:cTn id="21" dur="1000" fill="hold"/>
                                        <p:tgtEl>
                                          <p:spTgt spid="6"/>
                                        </p:tgtEl>
                                        <p:attrNameLst>
                                          <p:attrName>ppt_h</p:attrName>
                                        </p:attrNameLst>
                                      </p:cBhvr>
                                      <p:tavLst>
                                        <p:tav tm="0">
                                          <p:val>
                                            <p:strVal val="#ppt_h"/>
                                          </p:val>
                                        </p:tav>
                                        <p:tav tm="100000">
                                          <p:val>
                                            <p:strVal val="#ppt_h"/>
                                          </p:val>
                                        </p:tav>
                                      </p:tavLst>
                                    </p:anim>
                                    <p:animEffect transition="in" filter="fade">
                                      <p:cBhvr>
                                        <p:cTn id="22" dur="1000"/>
                                        <p:tgtEl>
                                          <p:spTgt spid="6"/>
                                        </p:tgtEl>
                                      </p:cBhvr>
                                    </p:animEffect>
                                  </p:childTnLst>
                                </p:cTn>
                              </p:par>
                              <p:par>
                                <p:cTn id="23" presetID="16" presetClass="entr" presetSubtype="37" fill="hold" nodeType="withEffect">
                                  <p:stCondLst>
                                    <p:cond delay="1250"/>
                                  </p:stCondLst>
                                  <p:childTnLst>
                                    <p:set>
                                      <p:cBhvr>
                                        <p:cTn id="24" dur="1" fill="hold">
                                          <p:stCondLst>
                                            <p:cond delay="0"/>
                                          </p:stCondLst>
                                        </p:cTn>
                                        <p:tgtEl>
                                          <p:spTgt spid="10"/>
                                        </p:tgtEl>
                                        <p:attrNameLst>
                                          <p:attrName>style.visibility</p:attrName>
                                        </p:attrNameLst>
                                      </p:cBhvr>
                                      <p:to>
                                        <p:strVal val="visible"/>
                                      </p:to>
                                    </p:set>
                                    <p:animEffect transition="in" filter="barn(outVertical)">
                                      <p:cBhvr>
                                        <p:cTn id="25" dur="1000"/>
                                        <p:tgtEl>
                                          <p:spTgt spid="10"/>
                                        </p:tgtEl>
                                      </p:cBhvr>
                                    </p:animEffect>
                                  </p:childTnLst>
                                </p:cTn>
                              </p:par>
                              <p:par>
                                <p:cTn id="26" presetID="22" presetClass="entr" presetSubtype="1" fill="hold" grpId="0" nodeType="withEffect">
                                  <p:stCondLst>
                                    <p:cond delay="200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750"/>
                                        <p:tgtEl>
                                          <p:spTgt spid="2"/>
                                        </p:tgtEl>
                                      </p:cBhvr>
                                    </p:animEffect>
                                  </p:childTnLst>
                                </p:cTn>
                              </p:par>
                              <p:par>
                                <p:cTn id="29" presetID="50" presetClass="entr" presetSubtype="0" decel="100000" fill="hold" grpId="0" nodeType="withEffect">
                                  <p:stCondLst>
                                    <p:cond delay="200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3"/>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par>
                                <p:cTn id="34" presetID="1" presetClass="entr" presetSubtype="0" fill="hold" nodeType="withEffect">
                                  <p:stCondLst>
                                    <p:cond delay="750"/>
                                  </p:stCondLst>
                                  <p:childTnLst>
                                    <p:set>
                                      <p:cBhvr>
                                        <p:cTn id="35" dur="1" fill="hold">
                                          <p:stCondLst>
                                            <p:cond delay="0"/>
                                          </p:stCondLst>
                                        </p:cTn>
                                        <p:tgtEl>
                                          <p:spTgt spid="31"/>
                                        </p:tgtEl>
                                        <p:attrNameLst>
                                          <p:attrName>style.visibility</p:attrName>
                                        </p:attrNameLst>
                                      </p:cBhvr>
                                      <p:to>
                                        <p:strVal val="visible"/>
                                      </p:to>
                                    </p:set>
                                  </p:childTnLst>
                                </p:cTn>
                              </p:par>
                              <p:par>
                                <p:cTn id="36" presetID="42" presetClass="path" presetSubtype="0" accel="50000" decel="50000" fill="hold" nodeType="withEffect">
                                  <p:stCondLst>
                                    <p:cond delay="750"/>
                                  </p:stCondLst>
                                  <p:childTnLst>
                                    <p:animMotion origin="layout" path="M -1.04167E-6 3.33333E-6 L 0.34375 -0.40278 " pathEditMode="relative" rAng="0" ptsTypes="AA">
                                      <p:cBhvr>
                                        <p:cTn id="37" dur="2000" spd="-100000" fill="hold"/>
                                        <p:tgtEl>
                                          <p:spTgt spid="31"/>
                                        </p:tgtEl>
                                        <p:attrNameLst>
                                          <p:attrName>ppt_x</p:attrName>
                                          <p:attrName>ppt_y</p:attrName>
                                        </p:attrNameLst>
                                      </p:cBhvr>
                                      <p:rCtr x="17188" y="-20139"/>
                                    </p:animMotion>
                                  </p:childTnLst>
                                </p:cTn>
                              </p:par>
                              <p:par>
                                <p:cTn id="38" presetID="1" presetClass="entr" presetSubtype="0" fill="hold" nodeType="withEffect">
                                  <p:stCondLst>
                                    <p:cond delay="1000"/>
                                  </p:stCondLst>
                                  <p:childTnLst>
                                    <p:set>
                                      <p:cBhvr>
                                        <p:cTn id="39" dur="1" fill="hold">
                                          <p:stCondLst>
                                            <p:cond delay="0"/>
                                          </p:stCondLst>
                                        </p:cTn>
                                        <p:tgtEl>
                                          <p:spTgt spid="30"/>
                                        </p:tgtEl>
                                        <p:attrNameLst>
                                          <p:attrName>style.visibility</p:attrName>
                                        </p:attrNameLst>
                                      </p:cBhvr>
                                      <p:to>
                                        <p:strVal val="visible"/>
                                      </p:to>
                                    </p:set>
                                  </p:childTnLst>
                                </p:cTn>
                              </p:par>
                              <p:par>
                                <p:cTn id="40" presetID="42" presetClass="path" presetSubtype="0" accel="50000" decel="50000" fill="hold" nodeType="withEffect">
                                  <p:stCondLst>
                                    <p:cond delay="1000"/>
                                  </p:stCondLst>
                                  <p:childTnLst>
                                    <p:animMotion origin="layout" path="M -1.04167E-6 3.33333E-6 L 0.34375 -0.40278 " pathEditMode="relative" rAng="0" ptsTypes="AA">
                                      <p:cBhvr>
                                        <p:cTn id="41" dur="2000" spd="-100000" fill="hold"/>
                                        <p:tgtEl>
                                          <p:spTgt spid="30"/>
                                        </p:tgtEl>
                                        <p:attrNameLst>
                                          <p:attrName>ppt_x</p:attrName>
                                          <p:attrName>ppt_y</p:attrName>
                                        </p:attrNameLst>
                                      </p:cBhvr>
                                      <p:rCtr x="17188" y="-20139"/>
                                    </p:animMotion>
                                  </p:childTnLst>
                                </p:cTn>
                              </p:par>
                              <p:par>
                                <p:cTn id="42" presetID="1" presetClass="entr" presetSubtype="0" fill="hold" nodeType="withEffect">
                                  <p:stCondLst>
                                    <p:cond delay="750"/>
                                  </p:stCondLst>
                                  <p:childTnLst>
                                    <p:set>
                                      <p:cBhvr>
                                        <p:cTn id="43" dur="1" fill="hold">
                                          <p:stCondLst>
                                            <p:cond delay="0"/>
                                          </p:stCondLst>
                                        </p:cTn>
                                        <p:tgtEl>
                                          <p:spTgt spid="33"/>
                                        </p:tgtEl>
                                        <p:attrNameLst>
                                          <p:attrName>style.visibility</p:attrName>
                                        </p:attrNameLst>
                                      </p:cBhvr>
                                      <p:to>
                                        <p:strVal val="visible"/>
                                      </p:to>
                                    </p:set>
                                  </p:childTnLst>
                                </p:cTn>
                              </p:par>
                              <p:par>
                                <p:cTn id="44" presetID="42" presetClass="path" presetSubtype="0" accel="50000" decel="50000" fill="hold" nodeType="withEffect">
                                  <p:stCondLst>
                                    <p:cond delay="750"/>
                                  </p:stCondLst>
                                  <p:childTnLst>
                                    <p:animMotion origin="layout" path="M -0.34375 0.40278 L 2.70833E-6 -7.40741E-7 " pathEditMode="relative" rAng="0" ptsTypes="AA">
                                      <p:cBhvr>
                                        <p:cTn id="45" dur="2000" fill="hold"/>
                                        <p:tgtEl>
                                          <p:spTgt spid="33"/>
                                        </p:tgtEl>
                                        <p:attrNameLst>
                                          <p:attrName>ppt_x</p:attrName>
                                          <p:attrName>ppt_y</p:attrName>
                                        </p:attrNameLst>
                                      </p:cBhvr>
                                      <p:rCtr x="17188" y="-20139"/>
                                    </p:animMotion>
                                  </p:childTnLst>
                                </p:cTn>
                              </p:par>
                              <p:par>
                                <p:cTn id="46" presetID="1" presetClass="entr" presetSubtype="0" fill="hold" nodeType="withEffect">
                                  <p:stCondLst>
                                    <p:cond delay="500"/>
                                  </p:stCondLst>
                                  <p:childTnLst>
                                    <p:set>
                                      <p:cBhvr>
                                        <p:cTn id="47" dur="1" fill="hold">
                                          <p:stCondLst>
                                            <p:cond delay="0"/>
                                          </p:stCondLst>
                                        </p:cTn>
                                        <p:tgtEl>
                                          <p:spTgt spid="32"/>
                                        </p:tgtEl>
                                        <p:attrNameLst>
                                          <p:attrName>style.visibility</p:attrName>
                                        </p:attrNameLst>
                                      </p:cBhvr>
                                      <p:to>
                                        <p:strVal val="visible"/>
                                      </p:to>
                                    </p:set>
                                  </p:childTnLst>
                                </p:cTn>
                              </p:par>
                              <p:par>
                                <p:cTn id="48" presetID="42" presetClass="path" presetSubtype="0" accel="50000" decel="50000" fill="hold" nodeType="withEffect">
                                  <p:stCondLst>
                                    <p:cond delay="500"/>
                                  </p:stCondLst>
                                  <p:childTnLst>
                                    <p:animMotion origin="layout" path="M -0.34375 0.40278 L 4.375E-6 -7.40741E-7 " pathEditMode="relative" rAng="0" ptsTypes="AA">
                                      <p:cBhvr>
                                        <p:cTn id="49" dur="2000" fill="hold"/>
                                        <p:tgtEl>
                                          <p:spTgt spid="32"/>
                                        </p:tgtEl>
                                        <p:attrNameLst>
                                          <p:attrName>ppt_x</p:attrName>
                                          <p:attrName>ppt_y</p:attrName>
                                        </p:attrNameLst>
                                      </p:cBhvr>
                                      <p:rCtr x="17188" y="-20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p:bldP spid="9"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107318" y="309704"/>
            <a:ext cx="2540000"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rPr>
              <a:t>化学位移</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 4"/>
          <p:cNvGrpSpPr/>
          <p:nvPr/>
        </p:nvGrpSpPr>
        <p:grpSpPr>
          <a:xfrm>
            <a:off x="-8890" y="3597404"/>
            <a:ext cx="3052676" cy="720295"/>
            <a:chOff x="0" y="2743200"/>
            <a:chExt cx="2806262" cy="662152"/>
          </a:xfrm>
          <a:solidFill>
            <a:schemeClr val="bg1"/>
          </a:solidFill>
        </p:grpSpPr>
        <p:sp>
          <p:nvSpPr>
            <p:cNvPr id="24" name="矩形 23"/>
            <p:cNvSpPr/>
            <p:nvPr/>
          </p:nvSpPr>
          <p:spPr>
            <a:xfrm>
              <a:off x="0" y="2916621"/>
              <a:ext cx="2806262" cy="4887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sp>
          <p:nvSpPr>
            <p:cNvPr id="25" name="三角形 3"/>
            <p:cNvSpPr/>
            <p:nvPr/>
          </p:nvSpPr>
          <p:spPr>
            <a:xfrm>
              <a:off x="1182414" y="2743200"/>
              <a:ext cx="362607" cy="1734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grpSp>
      <p:grpSp>
        <p:nvGrpSpPr>
          <p:cNvPr id="30" name="组 26"/>
          <p:cNvGrpSpPr/>
          <p:nvPr/>
        </p:nvGrpSpPr>
        <p:grpSpPr>
          <a:xfrm rot="10800000">
            <a:off x="3040727" y="3799521"/>
            <a:ext cx="3052676" cy="720295"/>
            <a:chOff x="0" y="2743200"/>
            <a:chExt cx="2806262" cy="662152"/>
          </a:xfrm>
          <a:solidFill>
            <a:schemeClr val="bg1">
              <a:alpha val="70000"/>
            </a:schemeClr>
          </a:solidFill>
        </p:grpSpPr>
        <p:sp>
          <p:nvSpPr>
            <p:cNvPr id="32" name="矩形 31"/>
            <p:cNvSpPr/>
            <p:nvPr/>
          </p:nvSpPr>
          <p:spPr>
            <a:xfrm>
              <a:off x="0" y="2916621"/>
              <a:ext cx="2806262" cy="4887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sp>
          <p:nvSpPr>
            <p:cNvPr id="33" name="三角形 29"/>
            <p:cNvSpPr/>
            <p:nvPr/>
          </p:nvSpPr>
          <p:spPr>
            <a:xfrm>
              <a:off x="1182414" y="2743200"/>
              <a:ext cx="362607" cy="1734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grpSp>
      <p:grpSp>
        <p:nvGrpSpPr>
          <p:cNvPr id="38" name="组 47"/>
          <p:cNvGrpSpPr/>
          <p:nvPr/>
        </p:nvGrpSpPr>
        <p:grpSpPr>
          <a:xfrm>
            <a:off x="6087167" y="3605024"/>
            <a:ext cx="3052676" cy="720295"/>
            <a:chOff x="0" y="2743200"/>
            <a:chExt cx="2806262" cy="662152"/>
          </a:xfrm>
          <a:solidFill>
            <a:schemeClr val="bg1"/>
          </a:solidFill>
        </p:grpSpPr>
        <p:sp>
          <p:nvSpPr>
            <p:cNvPr id="40" name="矩形 39"/>
            <p:cNvSpPr/>
            <p:nvPr/>
          </p:nvSpPr>
          <p:spPr>
            <a:xfrm>
              <a:off x="0" y="2916621"/>
              <a:ext cx="2806262" cy="4887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sp>
          <p:nvSpPr>
            <p:cNvPr id="41" name="三角形 50"/>
            <p:cNvSpPr/>
            <p:nvPr/>
          </p:nvSpPr>
          <p:spPr>
            <a:xfrm>
              <a:off x="1182414" y="2743200"/>
              <a:ext cx="362607" cy="1734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grpSp>
      <p:grpSp>
        <p:nvGrpSpPr>
          <p:cNvPr id="46" name="组 52"/>
          <p:cNvGrpSpPr/>
          <p:nvPr/>
        </p:nvGrpSpPr>
        <p:grpSpPr>
          <a:xfrm rot="10800000">
            <a:off x="9139324" y="3800156"/>
            <a:ext cx="3052676" cy="720295"/>
            <a:chOff x="0" y="2743200"/>
            <a:chExt cx="2806262" cy="662152"/>
          </a:xfrm>
          <a:solidFill>
            <a:schemeClr val="bg1">
              <a:alpha val="70000"/>
            </a:schemeClr>
          </a:solidFill>
        </p:grpSpPr>
        <p:sp>
          <p:nvSpPr>
            <p:cNvPr id="48" name="矩形 47"/>
            <p:cNvSpPr/>
            <p:nvPr/>
          </p:nvSpPr>
          <p:spPr>
            <a:xfrm>
              <a:off x="0" y="2916621"/>
              <a:ext cx="2806262" cy="4887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sp>
          <p:nvSpPr>
            <p:cNvPr id="49" name="三角形 59"/>
            <p:cNvSpPr/>
            <p:nvPr/>
          </p:nvSpPr>
          <p:spPr>
            <a:xfrm>
              <a:off x="1182414" y="2743200"/>
              <a:ext cx="362607" cy="1734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grpSp>
      <p:sp>
        <p:nvSpPr>
          <p:cNvPr id="58" name="文本框 57"/>
          <p:cNvSpPr txBox="1"/>
          <p:nvPr/>
        </p:nvSpPr>
        <p:spPr>
          <a:xfrm>
            <a:off x="302260" y="4519930"/>
            <a:ext cx="2649220" cy="1322070"/>
          </a:xfrm>
          <a:prstGeom prst="rect">
            <a:avLst/>
          </a:prstGeom>
          <a:noFill/>
        </p:spPr>
        <p:txBody>
          <a:bodyPr wrap="square" rtlCol="0">
            <a:spAutoFit/>
          </a:bodyPr>
          <a:lstStyle/>
          <a:p>
            <a:pPr algn="l">
              <a:lnSpc>
                <a:spcPct val="125000"/>
              </a:lnSpc>
            </a:pPr>
            <a:r>
              <a:rPr lang="en-US" altLang="zh-CN" sz="1600" b="1" dirty="0">
                <a:solidFill>
                  <a:schemeClr val="bg1"/>
                </a:solidFill>
                <a:effectLst>
                  <a:outerShdw blurRad="63500" sx="102000" sy="102000" algn="ctr" rotWithShape="0">
                    <a:prstClr val="black">
                      <a:alpha val="20000"/>
                    </a:prstClr>
                  </a:outerShdw>
                </a:effectLst>
              </a:rPr>
              <a:t>氢核相连的C原子上电负性基团吸电子能力越大，电子云密度越小，共振信号向低场移动，化学位移越大</a:t>
            </a:r>
            <a:endParaRPr lang="en-US" altLang="zh-CN" sz="1600" b="1" dirty="0">
              <a:solidFill>
                <a:schemeClr val="bg1"/>
              </a:solidFill>
              <a:effectLst>
                <a:outerShdw blurRad="63500" sx="102000" sy="102000" algn="ctr" rotWithShape="0">
                  <a:prstClr val="black">
                    <a:alpha val="20000"/>
                  </a:prstClr>
                </a:outerShdw>
              </a:effectLst>
            </a:endParaRPr>
          </a:p>
        </p:txBody>
      </p:sp>
      <p:sp>
        <p:nvSpPr>
          <p:cNvPr id="4" name="文本框 3"/>
          <p:cNvSpPr txBox="1"/>
          <p:nvPr/>
        </p:nvSpPr>
        <p:spPr>
          <a:xfrm>
            <a:off x="302469" y="3851038"/>
            <a:ext cx="2362217" cy="398780"/>
          </a:xfrm>
          <a:prstGeom prst="rect">
            <a:avLst/>
          </a:prstGeom>
          <a:noFill/>
        </p:spPr>
        <p:txBody>
          <a:bodyPr wrap="square" rtlCol="0">
            <a:spAutoFit/>
          </a:bodyPr>
          <a:lstStyle/>
          <a:p>
            <a:pPr algn="ctr"/>
            <a:r>
              <a:rPr lang="zh-CN" altLang="en-US" sz="2000" b="1" dirty="0">
                <a:solidFill>
                  <a:srgbClr val="3C1020"/>
                </a:solidFill>
                <a:effectLst>
                  <a:outerShdw blurRad="127000" dist="12700" sx="102000" sy="102000" algn="ctr" rotWithShape="0">
                    <a:prstClr val="black">
                      <a:alpha val="25000"/>
                    </a:prstClr>
                  </a:outerShdw>
                </a:effectLst>
              </a:rPr>
              <a:t>共轭效应</a:t>
            </a:r>
            <a:endParaRPr lang="zh-CN" altLang="en-US" sz="2000" b="1" dirty="0">
              <a:solidFill>
                <a:srgbClr val="3C1020"/>
              </a:solidFill>
              <a:effectLst>
                <a:outerShdw blurRad="127000" dist="12700" sx="102000" sy="102000" algn="ctr" rotWithShape="0">
                  <a:prstClr val="black">
                    <a:alpha val="25000"/>
                  </a:prstClr>
                </a:outerShdw>
              </a:effectLst>
            </a:endParaRPr>
          </a:p>
        </p:txBody>
      </p:sp>
      <p:sp>
        <p:nvSpPr>
          <p:cNvPr id="61" name="文本框 60"/>
          <p:cNvSpPr txBox="1"/>
          <p:nvPr/>
        </p:nvSpPr>
        <p:spPr>
          <a:xfrm>
            <a:off x="3179445" y="4520565"/>
            <a:ext cx="2721610" cy="1630045"/>
          </a:xfrm>
          <a:prstGeom prst="rect">
            <a:avLst/>
          </a:prstGeom>
          <a:noFill/>
        </p:spPr>
        <p:txBody>
          <a:bodyPr wrap="square" rtlCol="0">
            <a:spAutoFit/>
          </a:bodyPr>
          <a:lstStyle/>
          <a:p>
            <a:pPr algn="l">
              <a:lnSpc>
                <a:spcPct val="125000"/>
              </a:lnSpc>
            </a:pPr>
            <a:r>
              <a:rPr lang="en-US" altLang="zh-CN" sz="1600" b="1" dirty="0">
                <a:solidFill>
                  <a:schemeClr val="bg1"/>
                </a:solidFill>
                <a:effectLst>
                  <a:outerShdw blurRad="63500" sx="102000" sy="102000" algn="ctr" rotWithShape="0">
                    <a:prstClr val="black">
                      <a:alpha val="20000"/>
                    </a:prstClr>
                  </a:outerShdw>
                </a:effectLst>
              </a:rPr>
              <a:t>通过空间效应而起作用的，和化学键效应不同。比如双键平面上的质子周围，感应磁场的方向是去屏蔽，上下方是屏蔽区域</a:t>
            </a:r>
            <a:endParaRPr lang="en-US" altLang="zh-CN" sz="1600" b="1" dirty="0">
              <a:solidFill>
                <a:schemeClr val="bg1"/>
              </a:solidFill>
              <a:effectLst>
                <a:outerShdw blurRad="63500" sx="102000" sy="102000" algn="ctr" rotWithShape="0">
                  <a:prstClr val="black">
                    <a:alpha val="20000"/>
                  </a:prstClr>
                </a:outerShdw>
              </a:effectLst>
            </a:endParaRPr>
          </a:p>
        </p:txBody>
      </p:sp>
      <p:sp>
        <p:nvSpPr>
          <p:cNvPr id="62" name="文本框 61"/>
          <p:cNvSpPr txBox="1"/>
          <p:nvPr/>
        </p:nvSpPr>
        <p:spPr>
          <a:xfrm>
            <a:off x="3434121" y="3851673"/>
            <a:ext cx="2362217" cy="398780"/>
          </a:xfrm>
          <a:prstGeom prst="rect">
            <a:avLst/>
          </a:prstGeom>
          <a:noFill/>
        </p:spPr>
        <p:txBody>
          <a:bodyPr wrap="square" rtlCol="0">
            <a:spAutoFit/>
          </a:bodyPr>
          <a:lstStyle>
            <a:defPPr>
              <a:defRPr lang="zh-CN"/>
            </a:defPPr>
            <a:lvl1pPr algn="ctr">
              <a:defRPr sz="2000" b="1">
                <a:solidFill>
                  <a:srgbClr val="3C1020"/>
                </a:solidFill>
                <a:effectLst>
                  <a:outerShdw blurRad="127000" dist="12700" sx="102000" sy="102000" algn="ctr" rotWithShape="0">
                    <a:prstClr val="black">
                      <a:alpha val="25000"/>
                    </a:prstClr>
                  </a:outerShdw>
                </a:effectLst>
              </a:defRPr>
            </a:lvl1pPr>
          </a:lstStyle>
          <a:p>
            <a:r>
              <a:rPr lang="zh-CN" altLang="en-US" dirty="0"/>
              <a:t>各向异性效应</a:t>
            </a:r>
            <a:endParaRPr lang="zh-CN" altLang="en-US" dirty="0"/>
          </a:p>
        </p:txBody>
      </p:sp>
      <p:sp>
        <p:nvSpPr>
          <p:cNvPr id="63" name="文本框 62"/>
          <p:cNvSpPr txBox="1"/>
          <p:nvPr/>
        </p:nvSpPr>
        <p:spPr>
          <a:xfrm>
            <a:off x="6392118" y="3851673"/>
            <a:ext cx="2362217" cy="398780"/>
          </a:xfrm>
          <a:prstGeom prst="rect">
            <a:avLst/>
          </a:prstGeom>
          <a:noFill/>
        </p:spPr>
        <p:txBody>
          <a:bodyPr wrap="square" rtlCol="0">
            <a:spAutoFit/>
          </a:bodyPr>
          <a:lstStyle>
            <a:defPPr>
              <a:defRPr lang="zh-CN"/>
            </a:defPPr>
            <a:lvl1pPr algn="ctr">
              <a:defRPr sz="2000" b="1">
                <a:solidFill>
                  <a:srgbClr val="3C1020"/>
                </a:solidFill>
                <a:effectLst>
                  <a:outerShdw blurRad="127000" dist="12700" sx="102000" sy="102000" algn="ctr" rotWithShape="0">
                    <a:prstClr val="black">
                      <a:alpha val="25000"/>
                    </a:prstClr>
                  </a:outerShdw>
                </a:effectLst>
              </a:defRPr>
            </a:lvl1pPr>
          </a:lstStyle>
          <a:p>
            <a:r>
              <a:rPr lang="zh-CN" altLang="en-US" dirty="0"/>
              <a:t>氢键效应</a:t>
            </a:r>
            <a:endParaRPr lang="zh-CN" altLang="en-US" dirty="0"/>
          </a:p>
        </p:txBody>
      </p:sp>
      <p:sp>
        <p:nvSpPr>
          <p:cNvPr id="65" name="文本框 64"/>
          <p:cNvSpPr txBox="1"/>
          <p:nvPr/>
        </p:nvSpPr>
        <p:spPr>
          <a:xfrm>
            <a:off x="6182360" y="4520565"/>
            <a:ext cx="2847975" cy="1322070"/>
          </a:xfrm>
          <a:prstGeom prst="rect">
            <a:avLst/>
          </a:prstGeom>
          <a:noFill/>
        </p:spPr>
        <p:txBody>
          <a:bodyPr wrap="square" rtlCol="0">
            <a:spAutoFit/>
          </a:bodyPr>
          <a:lstStyle/>
          <a:p>
            <a:pPr algn="l">
              <a:lnSpc>
                <a:spcPct val="125000"/>
              </a:lnSpc>
            </a:pPr>
            <a:r>
              <a:rPr lang="en-US" altLang="zh-CN" sz="1600" b="1" dirty="0">
                <a:solidFill>
                  <a:schemeClr val="bg1"/>
                </a:solidFill>
                <a:effectLst>
                  <a:outerShdw blurRad="63500" sx="102000" sy="102000" algn="ctr" rotWithShape="0">
                    <a:prstClr val="black">
                      <a:alpha val="20000"/>
                    </a:prstClr>
                  </a:outerShdw>
                </a:effectLst>
              </a:rPr>
              <a:t>使质子周围电子云密度降低，产生去屏蔽作用而使化学位移移向低场移动。形成氢键趋势越大，化学位移越显著</a:t>
            </a:r>
            <a:endParaRPr lang="en-US" altLang="zh-CN" sz="1600" b="1" dirty="0">
              <a:solidFill>
                <a:schemeClr val="bg1"/>
              </a:solidFill>
              <a:effectLst>
                <a:outerShdw blurRad="63500" sx="102000" sy="102000" algn="ctr" rotWithShape="0">
                  <a:prstClr val="black">
                    <a:alpha val="20000"/>
                  </a:prstClr>
                </a:outerShdw>
              </a:effectLst>
            </a:endParaRPr>
          </a:p>
        </p:txBody>
      </p:sp>
      <p:sp>
        <p:nvSpPr>
          <p:cNvPr id="66" name="文本框 65"/>
          <p:cNvSpPr txBox="1"/>
          <p:nvPr/>
        </p:nvSpPr>
        <p:spPr>
          <a:xfrm>
            <a:off x="9506387" y="3798968"/>
            <a:ext cx="2362217" cy="398780"/>
          </a:xfrm>
          <a:prstGeom prst="rect">
            <a:avLst/>
          </a:prstGeom>
          <a:noFill/>
        </p:spPr>
        <p:txBody>
          <a:bodyPr wrap="square" rtlCol="0">
            <a:spAutoFit/>
          </a:bodyPr>
          <a:lstStyle>
            <a:defPPr>
              <a:defRPr lang="zh-CN"/>
            </a:defPPr>
            <a:lvl1pPr algn="ctr">
              <a:defRPr sz="2000" b="1">
                <a:solidFill>
                  <a:srgbClr val="3C1020"/>
                </a:solidFill>
                <a:effectLst>
                  <a:outerShdw blurRad="127000" dist="12700" sx="102000" sy="102000" algn="ctr" rotWithShape="0">
                    <a:prstClr val="black">
                      <a:alpha val="25000"/>
                    </a:prstClr>
                  </a:outerShdw>
                </a:effectLst>
              </a:defRPr>
            </a:lvl1pPr>
          </a:lstStyle>
          <a:p>
            <a:r>
              <a:rPr lang="zh-CN" altLang="en-US" dirty="0"/>
              <a:t>溶液效应</a:t>
            </a:r>
            <a:endParaRPr lang="zh-CN" altLang="en-US" dirty="0"/>
          </a:p>
        </p:txBody>
      </p:sp>
      <p:sp>
        <p:nvSpPr>
          <p:cNvPr id="68" name="文本框 67"/>
          <p:cNvSpPr txBox="1"/>
          <p:nvPr/>
        </p:nvSpPr>
        <p:spPr>
          <a:xfrm>
            <a:off x="9258300" y="4519930"/>
            <a:ext cx="2792095" cy="1322070"/>
          </a:xfrm>
          <a:prstGeom prst="rect">
            <a:avLst/>
          </a:prstGeom>
          <a:noFill/>
        </p:spPr>
        <p:txBody>
          <a:bodyPr wrap="square" rtlCol="0">
            <a:spAutoFit/>
          </a:bodyPr>
          <a:lstStyle/>
          <a:p>
            <a:pPr algn="l">
              <a:lnSpc>
                <a:spcPct val="125000"/>
              </a:lnSpc>
            </a:pPr>
            <a:r>
              <a:rPr lang="en-US" altLang="zh-CN" sz="1600" b="1" dirty="0">
                <a:solidFill>
                  <a:schemeClr val="bg1"/>
                </a:solidFill>
                <a:effectLst>
                  <a:outerShdw blurRad="63500" sx="102000" sy="102000" algn="ctr" rotWithShape="0">
                    <a:prstClr val="black">
                      <a:alpha val="20000"/>
                    </a:prstClr>
                  </a:outerShdw>
                </a:effectLst>
              </a:rPr>
              <a:t>溶剂效应主要受到溶剂的磁化率及溶剂与溶质间形成氢键或溶剂分子的磁各向异性等</a:t>
            </a:r>
            <a:endParaRPr lang="en-US" altLang="zh-CN" sz="1600" b="1" dirty="0">
              <a:solidFill>
                <a:schemeClr val="bg1"/>
              </a:solidFill>
              <a:effectLst>
                <a:outerShdw blurRad="63500" sx="102000" sy="102000" algn="ctr" rotWithShape="0">
                  <a:prstClr val="black">
                    <a:alpha val="20000"/>
                  </a:prstClr>
                </a:outerShdw>
              </a:effectLst>
            </a:endParaRPr>
          </a:p>
        </p:txBody>
      </p:sp>
      <p:pic>
        <p:nvPicPr>
          <p:cNvPr id="120836" name="Picture 4" descr="NMR1２"/>
          <p:cNvPicPr>
            <a:picLocks noGrp="1" noChangeAspect="1"/>
          </p:cNvPicPr>
          <p:nvPr>
            <p:ph type="title"/>
          </p:nvPr>
        </p:nvPicPr>
        <p:blipFill>
          <a:blip r:embed="rId1"/>
          <a:stretch>
            <a:fillRect/>
          </a:stretch>
        </p:blipFill>
        <p:spPr>
          <a:xfrm>
            <a:off x="2572385" y="708343"/>
            <a:ext cx="6096000" cy="2393950"/>
          </a:xfrm>
          <a:ln>
            <a:solidFill>
              <a:srgbClr val="FF66FF"/>
            </a:solidFill>
            <a:miter/>
          </a:ln>
        </p:spPr>
      </p:pic>
      <p:sp>
        <p:nvSpPr>
          <p:cNvPr id="5" name="矩形 4"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p:cNvSpPr/>
          <p:nvPr/>
        </p:nvSpPr>
        <p:spPr>
          <a:xfrm>
            <a:off x="1398685" y="3144827"/>
            <a:ext cx="8737415" cy="46037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b="1" dirty="0" smtClean="0">
                <a:solidFill>
                  <a:schemeClr val="bg1"/>
                </a:solidFill>
                <a:latin typeface="思源黑体 CN Medium" panose="020B0600000000000000" pitchFamily="34" charset="-122"/>
                <a:ea typeface="思源黑体 CN Medium" panose="020B0600000000000000" pitchFamily="34" charset="-122"/>
              </a:rPr>
              <a:t>某一质子吸收峰出现的位置与标准物质质子吸收峰出现的位置之间的差异称为化学位移。</a:t>
            </a:r>
            <a:endParaRPr kumimoji="0" lang="zh-CN" altLang="en-US" sz="1600" b="1" i="0" u="none" strike="noStrike" kern="1200" cap="none" spc="0" normalizeH="0" baseline="0" noProof="0" dirty="0" smtClean="0">
              <a:ln>
                <a:noFill/>
              </a:ln>
              <a:solidFill>
                <a:schemeClr val="bg1"/>
              </a:solidFill>
              <a:effectLst/>
              <a:uLnTx/>
              <a:uFillTx/>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1000"/>
                                            <p:tgtEl>
                                              <p:spTgt spid="22"/>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750"/>
                                            <p:tgtEl>
                                              <p:spTgt spid="4"/>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up)">
                                          <p:cBhvr>
                                            <p:cTn id="25" dur="1000"/>
                                            <p:tgtEl>
                                              <p:spTgt spid="58"/>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1000"/>
                                            <p:tgtEl>
                                              <p:spTgt spid="3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750"/>
                                            <p:tgtEl>
                                              <p:spTgt spid="6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1000"/>
                                            <p:tgtEl>
                                              <p:spTgt spid="61"/>
                                            </p:tgtEl>
                                          </p:cBhvr>
                                        </p:animEffect>
                                      </p:childTnLst>
                                    </p:cTn>
                                  </p:par>
                                </p:childTnLst>
                              </p:cTn>
                            </p:par>
                            <p:par>
                              <p:cTn id="36" fill="hold">
                                <p:stCondLst>
                                  <p:cond delay="3250"/>
                                </p:stCondLst>
                                <p:childTnLst>
                                  <p:par>
                                    <p:cTn id="37" presetID="22" presetClass="entr" presetSubtype="8"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1000"/>
                                            <p:tgtEl>
                                              <p:spTgt spid="38"/>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750"/>
                                            <p:tgtEl>
                                              <p:spTgt spid="63"/>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up)">
                                          <p:cBhvr>
                                            <p:cTn id="45" dur="1000"/>
                                            <p:tgtEl>
                                              <p:spTgt spid="65"/>
                                            </p:tgtEl>
                                          </p:cBhvr>
                                        </p:animEffect>
                                      </p:childTnLst>
                                    </p:cTn>
                                  </p:par>
                                </p:childTnLst>
                              </p:cTn>
                            </p:par>
                            <p:par>
                              <p:cTn id="46" fill="hold">
                                <p:stCondLst>
                                  <p:cond delay="4250"/>
                                </p:stCondLst>
                                <p:childTnLst>
                                  <p:par>
                                    <p:cTn id="47" presetID="22" presetClass="entr" presetSubtype="8"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1000"/>
                                            <p:tgtEl>
                                              <p:spTgt spid="46"/>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750"/>
                                            <p:tgtEl>
                                              <p:spTgt spid="6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up)">
                                          <p:cBhvr>
                                            <p:cTn id="55" dur="1000"/>
                                            <p:tgtEl>
                                              <p:spTgt spid="68"/>
                                            </p:tgtEl>
                                          </p:cBhvr>
                                        </p:animEffect>
                                      </p:childTnLst>
                                    </p:cTn>
                                  </p:par>
                                </p:childTnLst>
                              </p:cTn>
                            </p:par>
                            <p:par>
                              <p:cTn id="56" fill="hold">
                                <p:stCondLst>
                                  <p:cond delay="5250"/>
                                </p:stCondLst>
                                <p:childTnLst>
                                  <p:par>
                                    <p:cTn id="57" presetID="22" presetClass="entr" presetSubtype="8" fill="hold" nodeType="afterEffect">
                                      <p:stCondLst>
                                        <p:cond delay="0"/>
                                      </p:stCondLst>
                                      <p:childTnLst>
                                        <p:set>
                                          <p:cBhvr>
                                            <p:cTn id="58" dur="1" fill="hold">
                                              <p:stCondLst>
                                                <p:cond delay="0"/>
                                              </p:stCondLst>
                                            </p:cTn>
                                            <p:tgtEl>
                                              <p:spTgt spid="120836"/>
                                            </p:tgtEl>
                                            <p:attrNameLst>
                                              <p:attrName>style.visibility</p:attrName>
                                            </p:attrNameLst>
                                          </p:cBhvr>
                                          <p:to>
                                            <p:strVal val="visible"/>
                                          </p:to>
                                        </p:set>
                                        <p:animEffect transition="in" filter="wipe(left)">
                                          <p:cBhvr>
                                            <p:cTn id="59" dur="500"/>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8" grpId="0"/>
          <p:bldP spid="4" grpId="0"/>
          <p:bldP spid="61" grpId="0"/>
          <p:bldP spid="62" grpId="0"/>
          <p:bldP spid="63" grpId="0"/>
          <p:bldP spid="65" grpId="0"/>
          <p:bldP spid="66" grpId="0"/>
          <p:bldP spid="6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1000"/>
                                            <p:tgtEl>
                                              <p:spTgt spid="22"/>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750"/>
                                            <p:tgtEl>
                                              <p:spTgt spid="4"/>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up)">
                                          <p:cBhvr>
                                            <p:cTn id="25" dur="1000"/>
                                            <p:tgtEl>
                                              <p:spTgt spid="58"/>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1000"/>
                                            <p:tgtEl>
                                              <p:spTgt spid="3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750"/>
                                            <p:tgtEl>
                                              <p:spTgt spid="6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1000"/>
                                            <p:tgtEl>
                                              <p:spTgt spid="61"/>
                                            </p:tgtEl>
                                          </p:cBhvr>
                                        </p:animEffect>
                                      </p:childTnLst>
                                    </p:cTn>
                                  </p:par>
                                </p:childTnLst>
                              </p:cTn>
                            </p:par>
                            <p:par>
                              <p:cTn id="36" fill="hold">
                                <p:stCondLst>
                                  <p:cond delay="3250"/>
                                </p:stCondLst>
                                <p:childTnLst>
                                  <p:par>
                                    <p:cTn id="37" presetID="22" presetClass="entr" presetSubtype="8"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1000"/>
                                            <p:tgtEl>
                                              <p:spTgt spid="38"/>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750"/>
                                            <p:tgtEl>
                                              <p:spTgt spid="63"/>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up)">
                                          <p:cBhvr>
                                            <p:cTn id="45" dur="1000"/>
                                            <p:tgtEl>
                                              <p:spTgt spid="65"/>
                                            </p:tgtEl>
                                          </p:cBhvr>
                                        </p:animEffect>
                                      </p:childTnLst>
                                    </p:cTn>
                                  </p:par>
                                </p:childTnLst>
                              </p:cTn>
                            </p:par>
                            <p:par>
                              <p:cTn id="46" fill="hold">
                                <p:stCondLst>
                                  <p:cond delay="4250"/>
                                </p:stCondLst>
                                <p:childTnLst>
                                  <p:par>
                                    <p:cTn id="47" presetID="22" presetClass="entr" presetSubtype="8"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1000"/>
                                            <p:tgtEl>
                                              <p:spTgt spid="46"/>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750"/>
                                            <p:tgtEl>
                                              <p:spTgt spid="6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up)">
                                          <p:cBhvr>
                                            <p:cTn id="55" dur="1000"/>
                                            <p:tgtEl>
                                              <p:spTgt spid="68"/>
                                            </p:tgtEl>
                                          </p:cBhvr>
                                        </p:animEffect>
                                      </p:childTnLst>
                                    </p:cTn>
                                  </p:par>
                                </p:childTnLst>
                              </p:cTn>
                            </p:par>
                            <p:par>
                              <p:cTn id="56" fill="hold">
                                <p:stCondLst>
                                  <p:cond delay="5250"/>
                                </p:stCondLst>
                                <p:childTnLst>
                                  <p:par>
                                    <p:cTn id="57" presetID="22" presetClass="entr" presetSubtype="8" fill="hold" nodeType="afterEffect">
                                      <p:stCondLst>
                                        <p:cond delay="0"/>
                                      </p:stCondLst>
                                      <p:childTnLst>
                                        <p:set>
                                          <p:cBhvr>
                                            <p:cTn id="58" dur="1" fill="hold">
                                              <p:stCondLst>
                                                <p:cond delay="0"/>
                                              </p:stCondLst>
                                            </p:cTn>
                                            <p:tgtEl>
                                              <p:spTgt spid="120836"/>
                                            </p:tgtEl>
                                            <p:attrNameLst>
                                              <p:attrName>style.visibility</p:attrName>
                                            </p:attrNameLst>
                                          </p:cBhvr>
                                          <p:to>
                                            <p:strVal val="visible"/>
                                          </p:to>
                                        </p:set>
                                        <p:animEffect transition="in" filter="wipe(left)">
                                          <p:cBhvr>
                                            <p:cTn id="59" dur="500"/>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8" grpId="0"/>
          <p:bldP spid="4" grpId="0"/>
          <p:bldP spid="61" grpId="0"/>
          <p:bldP spid="62" grpId="0"/>
          <p:bldP spid="63" grpId="0"/>
          <p:bldP spid="65" grpId="0"/>
          <p:bldP spid="66" grpId="0"/>
          <p:bldP spid="68"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16"/>
          <p:cNvSpPr/>
          <p:nvPr/>
        </p:nvSpPr>
        <p:spPr>
          <a:xfrm rot="10800000">
            <a:off x="3987087" y="1689100"/>
            <a:ext cx="4219942" cy="3524248"/>
          </a:xfrm>
          <a:prstGeom prst="triangle">
            <a:avLst>
              <a:gd name="adj" fmla="val 49974"/>
            </a:avLst>
          </a:prstGeom>
          <a:noFill/>
          <a:ln w="38100">
            <a:solidFill>
              <a:schemeClr val="bg1"/>
            </a:solidFill>
          </a:ln>
          <a:effectLst>
            <a:outerShdw blurRad="635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矩形 17"/>
          <p:cNvSpPr/>
          <p:nvPr/>
        </p:nvSpPr>
        <p:spPr>
          <a:xfrm>
            <a:off x="2743200" y="2196813"/>
            <a:ext cx="6858000" cy="2203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822699" y="2177763"/>
            <a:ext cx="4572002" cy="1446550"/>
          </a:xfrm>
          <a:prstGeom prst="rect">
            <a:avLst/>
          </a:prstGeom>
          <a:noFill/>
        </p:spPr>
        <p:txBody>
          <a:bodyPr wrap="square" rtlCol="0">
            <a:spAutoFit/>
          </a:bodyPr>
          <a:lstStyle/>
          <a:p>
            <a:pPr algn="ctr"/>
            <a:r>
              <a:rPr lang="en-US" altLang="zh-CN" sz="8800" b="1" dirty="0">
                <a:solidFill>
                  <a:schemeClr val="bg1"/>
                </a:solidFill>
                <a:effectLst>
                  <a:outerShdw blurRad="127000" dist="12700" sx="102000" sy="102000" algn="ctr" rotWithShape="0">
                    <a:prstClr val="black">
                      <a:alpha val="30000"/>
                    </a:prstClr>
                  </a:outerShdw>
                </a:effectLst>
              </a:rPr>
              <a:t>PART03</a:t>
            </a:r>
            <a:endParaRPr lang="zh-CN" altLang="en-US" sz="8800" b="1" dirty="0">
              <a:solidFill>
                <a:schemeClr val="bg1"/>
              </a:solidFill>
              <a:effectLst>
                <a:outerShdw blurRad="127000" dist="12700" sx="102000" sy="102000" algn="ctr" rotWithShape="0">
                  <a:prstClr val="black">
                    <a:alpha val="30000"/>
                  </a:prstClr>
                </a:outerShdw>
              </a:effectLst>
            </a:endParaRPr>
          </a:p>
        </p:txBody>
      </p:sp>
      <p:sp>
        <p:nvSpPr>
          <p:cNvPr id="13" name="文本框 12"/>
          <p:cNvSpPr txBox="1"/>
          <p:nvPr/>
        </p:nvSpPr>
        <p:spPr>
          <a:xfrm>
            <a:off x="4842933" y="3478473"/>
            <a:ext cx="2540000" cy="706755"/>
          </a:xfrm>
          <a:prstGeom prst="rect">
            <a:avLst/>
          </a:prstGeom>
          <a:noFill/>
        </p:spPr>
        <p:txBody>
          <a:bodyPr wrap="square" rtlCol="0">
            <a:spAutoFit/>
          </a:bodyPr>
          <a:lstStyle/>
          <a:p>
            <a:pPr algn="ctr"/>
            <a:r>
              <a:rPr lang="zh-CN" altLang="en-US" sz="4000" b="1" dirty="0">
                <a:solidFill>
                  <a:schemeClr val="bg1"/>
                </a:solidFill>
                <a:effectLst>
                  <a:outerShdw blurRad="63500" sx="102000" sy="102000" algn="ctr" rotWithShape="0">
                    <a:prstClr val="black">
                      <a:alpha val="25000"/>
                    </a:prstClr>
                  </a:outerShdw>
                </a:effectLst>
              </a:rPr>
              <a:t>实验技术</a:t>
            </a:r>
            <a:endParaRPr lang="zh-CN" altLang="en-US" sz="4000" b="1" dirty="0">
              <a:solidFill>
                <a:schemeClr val="bg1"/>
              </a:solidFill>
              <a:effectLst>
                <a:outerShdw blurRad="63500" sx="102000" sy="102000" algn="ctr" rotWithShape="0">
                  <a:prstClr val="black">
                    <a:alpha val="25000"/>
                  </a:prstClr>
                </a:outerShdw>
              </a:effectLst>
            </a:endParaRPr>
          </a:p>
        </p:txBody>
      </p:sp>
      <p:sp>
        <p:nvSpPr>
          <p:cNvPr id="19" name="等腰三角形 18"/>
          <p:cNvSpPr/>
          <p:nvPr/>
        </p:nvSpPr>
        <p:spPr>
          <a:xfrm rot="10800000">
            <a:off x="6048375" y="4905973"/>
            <a:ext cx="95250" cy="79547"/>
          </a:xfrm>
          <a:prstGeom prst="triangle">
            <a:avLst>
              <a:gd name="adj" fmla="val 50224"/>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22" presetClass="entr" presetSubtype="1"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1000"/>
                                        <p:tgtEl>
                                          <p:spTgt spid="13"/>
                                        </p:tgtEl>
                                      </p:cBhvr>
                                    </p:animEffect>
                                  </p:childTnLst>
                                </p:cTn>
                              </p:par>
                              <p:par>
                                <p:cTn id="16" presetID="22" presetClass="entr" presetSubtype="1" fill="hold" grpId="0" nodeType="withEffect">
                                  <p:stCondLst>
                                    <p:cond delay="175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3" grpId="0"/>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381000"/>
            <a:ext cx="4844415"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sym typeface="+mn-ea"/>
              </a:rPr>
              <a:t>核磁共振实验技术</a:t>
            </a:r>
            <a:r>
              <a:rPr lang="en-US" altLang="zh-CN" sz="2000" b="1" dirty="0">
                <a:solidFill>
                  <a:schemeClr val="bg1"/>
                </a:solidFill>
                <a:effectLst>
                  <a:outerShdw blurRad="63500" sx="102000" sy="102000" algn="ctr" rotWithShape="0">
                    <a:prstClr val="black">
                      <a:alpha val="25000"/>
                    </a:prstClr>
                  </a:outerShdw>
                </a:effectLst>
                <a:sym typeface="+mn-ea"/>
              </a:rPr>
              <a:t>--</a:t>
            </a:r>
            <a:r>
              <a:rPr lang="zh-CN" altLang="en-US" sz="2000" b="1" dirty="0" smtClean="0">
                <a:solidFill>
                  <a:schemeClr val="bg1"/>
                </a:solidFill>
                <a:sym typeface="+mn-ea"/>
              </a:rPr>
              <a:t>按测定对象分</a:t>
            </a:r>
            <a:endParaRPr lang="zh-CN" altLang="en-US" sz="2000" b="1" dirty="0" smtClean="0">
              <a:solidFill>
                <a:schemeClr val="bg1"/>
              </a:solidFill>
              <a:effectLst>
                <a:outerShdw blurRad="63500" sx="102000" sy="102000" algn="ctr" rotWithShape="0">
                  <a:prstClr val="black">
                    <a:alpha val="25000"/>
                  </a:prstClr>
                </a:outerShdw>
              </a:effectLst>
              <a:sym typeface="+mn-ea"/>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6222421" y="1417682"/>
            <a:ext cx="4652408" cy="1014730"/>
          </a:xfrm>
          <a:prstGeom prst="rect">
            <a:avLst/>
          </a:prstGeom>
          <a:noFill/>
        </p:spPr>
        <p:txBody>
          <a:bodyPr wrap="square" rtlCol="0">
            <a:spAutoFit/>
          </a:bodyPr>
          <a:lstStyle/>
          <a:p>
            <a:pPr>
              <a:lnSpc>
                <a:spcPct val="125000"/>
              </a:lnSpc>
            </a:pPr>
            <a:r>
              <a:rPr lang="en-US" altLang="zh-CN" sz="1600" b="1" dirty="0">
                <a:solidFill>
                  <a:schemeClr val="bg1"/>
                </a:solidFill>
                <a:effectLst>
                  <a:outerShdw blurRad="63500" sx="102000" sy="102000" algn="ctr" rotWithShape="0">
                    <a:prstClr val="black">
                      <a:alpha val="20000"/>
                    </a:prstClr>
                  </a:outerShdw>
                </a:effectLst>
              </a:rPr>
              <a:t>由于I=1/2的原子核特别适合用于核磁共振实验，所以可以按照测定对象可以分为：氢谱、氮谱、氟谱、磷谱等。具体介绍</a:t>
            </a:r>
            <a:r>
              <a:rPr lang="en-US" altLang="zh-CN" sz="1600" b="1" baseline="30000" dirty="0">
                <a:solidFill>
                  <a:schemeClr val="bg1"/>
                </a:solidFill>
                <a:effectLst>
                  <a:outerShdw blurRad="63500" sx="102000" sy="102000" algn="ctr" rotWithShape="0">
                    <a:prstClr val="black">
                      <a:alpha val="20000"/>
                    </a:prstClr>
                  </a:outerShdw>
                </a:effectLst>
              </a:rPr>
              <a:t>19</a:t>
            </a:r>
            <a:r>
              <a:rPr lang="en-US" altLang="zh-CN" sz="1600" b="1" dirty="0">
                <a:solidFill>
                  <a:schemeClr val="bg1"/>
                </a:solidFill>
                <a:effectLst>
                  <a:outerShdw blurRad="63500" sx="102000" sy="102000" algn="ctr" rotWithShape="0">
                    <a:prstClr val="black">
                      <a:alpha val="20000"/>
                    </a:prstClr>
                  </a:outerShdw>
                </a:effectLst>
              </a:rPr>
              <a:t>F-NMR的技术优势。</a:t>
            </a:r>
            <a:endParaRPr lang="en-US" altLang="zh-CN" sz="1600" b="1" dirty="0">
              <a:solidFill>
                <a:schemeClr val="bg1"/>
              </a:solidFill>
              <a:effectLst>
                <a:outerShdw blurRad="63500" sx="102000" sy="102000" algn="ctr" rotWithShape="0">
                  <a:prstClr val="black">
                    <a:alpha val="20000"/>
                  </a:prstClr>
                </a:outerShdw>
              </a:effectLst>
            </a:endParaRPr>
          </a:p>
        </p:txBody>
      </p:sp>
      <p:sp>
        <p:nvSpPr>
          <p:cNvPr id="11" name="矩形 10"/>
          <p:cNvSpPr/>
          <p:nvPr/>
        </p:nvSpPr>
        <p:spPr>
          <a:xfrm>
            <a:off x="6096000" y="1415599"/>
            <a:ext cx="60960" cy="101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222421" y="4235877"/>
            <a:ext cx="4652408" cy="1630045"/>
          </a:xfrm>
          <a:prstGeom prst="rect">
            <a:avLst/>
          </a:prstGeom>
          <a:noFill/>
        </p:spPr>
        <p:txBody>
          <a:bodyPr wrap="square" rtlCol="0">
            <a:spAutoFit/>
          </a:bodyPr>
          <a:lstStyle/>
          <a:p>
            <a:pPr>
              <a:lnSpc>
                <a:spcPct val="125000"/>
              </a:lnSpc>
            </a:pPr>
            <a:r>
              <a:rPr lang="en-US" altLang="zh-CN" sz="1600" b="1" baseline="30000" dirty="0">
                <a:solidFill>
                  <a:schemeClr val="bg1"/>
                </a:solidFill>
                <a:effectLst>
                  <a:outerShdw blurRad="63500" sx="102000" sy="102000" algn="ctr" rotWithShape="0">
                    <a:prstClr val="black">
                      <a:alpha val="20000"/>
                    </a:prstClr>
                  </a:outerShdw>
                </a:effectLst>
              </a:rPr>
              <a:t>19</a:t>
            </a:r>
            <a:r>
              <a:rPr lang="en-US" altLang="zh-CN" sz="1600" b="1" dirty="0">
                <a:solidFill>
                  <a:schemeClr val="bg1"/>
                </a:solidFill>
                <a:effectLst>
                  <a:outerShdw blurRad="63500" sx="102000" sy="102000" algn="ctr" rotWithShape="0">
                    <a:prstClr val="black">
                      <a:alpha val="20000"/>
                    </a:prstClr>
                  </a:outerShdw>
                </a:effectLst>
              </a:rPr>
              <a:t>F-NMR与</a:t>
            </a:r>
            <a:r>
              <a:rPr lang="en-US" altLang="zh-CN" sz="1600" b="1" baseline="30000" dirty="0">
                <a:solidFill>
                  <a:schemeClr val="bg1"/>
                </a:solidFill>
                <a:effectLst>
                  <a:outerShdw blurRad="63500" sx="102000" sy="102000" algn="ctr" rotWithShape="0">
                    <a:prstClr val="black">
                      <a:alpha val="20000"/>
                    </a:prstClr>
                  </a:outerShdw>
                </a:effectLst>
              </a:rPr>
              <a:t>1</a:t>
            </a:r>
            <a:r>
              <a:rPr lang="en-US" altLang="zh-CN" sz="1600" b="1" dirty="0">
                <a:solidFill>
                  <a:schemeClr val="bg1"/>
                </a:solidFill>
                <a:effectLst>
                  <a:outerShdw blurRad="63500" sx="102000" sy="102000" algn="ctr" rotWithShape="0">
                    <a:prstClr val="black">
                      <a:alpha val="20000"/>
                    </a:prstClr>
                  </a:outerShdw>
                </a:effectLst>
              </a:rPr>
              <a:t>H-NMR相比，氟具有与氢相当的100%天然丰度，检测灵敏度高；氟相对于氢的化学位移范围很大，一般来说，有机含氟化合物中氟原子数远比氢原子数少的多，</a:t>
            </a:r>
            <a:r>
              <a:rPr lang="en-US" altLang="zh-CN" sz="1600" b="1" baseline="30000" dirty="0">
                <a:solidFill>
                  <a:schemeClr val="bg1"/>
                </a:solidFill>
                <a:effectLst>
                  <a:outerShdw blurRad="63500" sx="102000" sy="102000" algn="ctr" rotWithShape="0">
                    <a:prstClr val="black">
                      <a:alpha val="20000"/>
                    </a:prstClr>
                  </a:outerShdw>
                </a:effectLst>
              </a:rPr>
              <a:t>19</a:t>
            </a:r>
            <a:r>
              <a:rPr lang="en-US" altLang="zh-CN" sz="1600" b="1" dirty="0">
                <a:solidFill>
                  <a:schemeClr val="bg1"/>
                </a:solidFill>
                <a:effectLst>
                  <a:outerShdw blurRad="63500" sx="102000" sy="102000" algn="ctr" rotWithShape="0">
                    <a:prstClr val="black">
                      <a:alpha val="20000"/>
                    </a:prstClr>
                  </a:outerShdw>
                </a:effectLst>
              </a:rPr>
              <a:t>F-NMR的分离度好，检测谱图简单易分析</a:t>
            </a:r>
            <a:endParaRPr lang="en-US" altLang="zh-CN" sz="1600" b="1" dirty="0">
              <a:solidFill>
                <a:schemeClr val="bg1"/>
              </a:solidFill>
              <a:effectLst>
                <a:outerShdw blurRad="63500" sx="102000" sy="102000" algn="ctr" rotWithShape="0">
                  <a:prstClr val="black">
                    <a:alpha val="20000"/>
                  </a:prstClr>
                </a:outerShdw>
              </a:effectLst>
            </a:endParaRPr>
          </a:p>
        </p:txBody>
      </p:sp>
      <p:sp>
        <p:nvSpPr>
          <p:cNvPr id="38" name="矩形 37"/>
          <p:cNvSpPr/>
          <p:nvPr/>
        </p:nvSpPr>
        <p:spPr>
          <a:xfrm>
            <a:off x="6096000" y="4541769"/>
            <a:ext cx="60960" cy="101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57" name="Picture 1"/>
          <p:cNvPicPr>
            <a:picLocks noChangeAspect="1" noChangeArrowheads="1"/>
          </p:cNvPicPr>
          <p:nvPr/>
        </p:nvPicPr>
        <p:blipFill>
          <a:blip r:embed="rId1"/>
          <a:srcRect/>
          <a:stretch>
            <a:fillRect/>
          </a:stretch>
        </p:blipFill>
        <p:spPr bwMode="auto">
          <a:xfrm>
            <a:off x="483235" y="2162175"/>
            <a:ext cx="4977765" cy="2533015"/>
          </a:xfrm>
          <a:prstGeom prst="rect">
            <a:avLst/>
          </a:prstGeom>
          <a:noFill/>
          <a:ln w="9525">
            <a:noFill/>
            <a:miter lim="800000"/>
            <a:headEnd/>
            <a:tailEnd/>
          </a:ln>
          <a:effectLst/>
        </p:spPr>
      </p:pic>
      <p:sp>
        <p:nvSpPr>
          <p:cNvPr id="4" name="TextBox 34"/>
          <p:cNvSpPr txBox="1"/>
          <p:nvPr/>
        </p:nvSpPr>
        <p:spPr>
          <a:xfrm>
            <a:off x="1212777" y="4904048"/>
            <a:ext cx="3519376" cy="306705"/>
          </a:xfrm>
          <a:prstGeom prst="rect">
            <a:avLst/>
          </a:prstGeom>
          <a:noFill/>
        </p:spPr>
        <p:txBody>
          <a:bodyPr wrap="square" rtlCol="0">
            <a:spAutoFit/>
          </a:bodyPr>
          <a:lstStyle/>
          <a:p>
            <a:pPr algn="ctr"/>
            <a:r>
              <a:rPr lang="zh-CN" altLang="en-US" sz="1400" b="1" dirty="0" smtClean="0">
                <a:solidFill>
                  <a:schemeClr val="bg1"/>
                </a:solidFill>
              </a:rPr>
              <a:t>氟原子与各原子的偶合常数</a:t>
            </a:r>
            <a:endParaRPr lang="zh-CN" altLang="en-US" sz="1400" b="1" dirty="0" smtClean="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10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childTnLst>
                              </p:cTn>
                            </p:par>
                            <p:par>
                              <p:cTn id="22" fill="hold">
                                <p:stCondLst>
                                  <p:cond delay="1250"/>
                                </p:stCondLst>
                                <p:childTnLst>
                                  <p:par>
                                    <p:cTn id="23" presetID="22" presetClass="entr" presetSubtype="1"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1000"/>
                                            <p:tgtEl>
                                              <p:spTgt spid="3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p:bldP spid="11" grpId="0" animBg="1"/>
          <p:bldP spid="37" grpId="0"/>
          <p:bldP spid="3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10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childTnLst>
                              </p:cTn>
                            </p:par>
                            <p:par>
                              <p:cTn id="22" fill="hold">
                                <p:stCondLst>
                                  <p:cond delay="1250"/>
                                </p:stCondLst>
                                <p:childTnLst>
                                  <p:par>
                                    <p:cTn id="23" presetID="22" presetClass="entr" presetSubtype="1"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1000"/>
                                            <p:tgtEl>
                                              <p:spTgt spid="3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p:bldP spid="11" grpId="0" animBg="1"/>
          <p:bldP spid="37" grpId="0"/>
          <p:bldP spid="38"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323215"/>
            <a:ext cx="4137660"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rPr>
              <a:t>核磁共振实验技术</a:t>
            </a:r>
            <a:r>
              <a:rPr lang="en-US" altLang="zh-CN" sz="2000" b="1" dirty="0">
                <a:solidFill>
                  <a:schemeClr val="bg1"/>
                </a:solidFill>
                <a:effectLst>
                  <a:outerShdw blurRad="63500" sx="102000" sy="102000" algn="ctr" rotWithShape="0">
                    <a:prstClr val="black">
                      <a:alpha val="25000"/>
                    </a:prstClr>
                  </a:outerShdw>
                </a:effectLst>
              </a:rPr>
              <a:t>--</a:t>
            </a:r>
            <a:r>
              <a:rPr lang="zh-CN" altLang="en-US" sz="2000" b="1" dirty="0">
                <a:solidFill>
                  <a:schemeClr val="bg1"/>
                </a:solidFill>
                <a:effectLst>
                  <a:outerShdw blurRad="63500" sx="102000" sy="102000" algn="ctr" rotWithShape="0">
                    <a:prstClr val="black">
                      <a:alpha val="25000"/>
                    </a:prstClr>
                  </a:outerShdw>
                </a:effectLst>
              </a:rPr>
              <a:t>按测定手段分</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7" name="Freeform 11"/>
          <p:cNvSpPr>
            <a:spLocks noEditPoints="1"/>
          </p:cNvSpPr>
          <p:nvPr/>
        </p:nvSpPr>
        <p:spPr bwMode="auto">
          <a:xfrm>
            <a:off x="10147202" y="2366135"/>
            <a:ext cx="404751" cy="404362"/>
          </a:xfrm>
          <a:custGeom>
            <a:avLst/>
            <a:gdLst>
              <a:gd name="T0" fmla="*/ 17 w 776"/>
              <a:gd name="T1" fmla="*/ 229 h 775"/>
              <a:gd name="T2" fmla="*/ 377 w 776"/>
              <a:gd name="T3" fmla="*/ 425 h 775"/>
              <a:gd name="T4" fmla="*/ 388 w 776"/>
              <a:gd name="T5" fmla="*/ 428 h 775"/>
              <a:gd name="T6" fmla="*/ 400 w 776"/>
              <a:gd name="T7" fmla="*/ 425 h 775"/>
              <a:gd name="T8" fmla="*/ 763 w 776"/>
              <a:gd name="T9" fmla="*/ 229 h 775"/>
              <a:gd name="T10" fmla="*/ 776 w 776"/>
              <a:gd name="T11" fmla="*/ 207 h 775"/>
              <a:gd name="T12" fmla="*/ 762 w 776"/>
              <a:gd name="T13" fmla="*/ 186 h 775"/>
              <a:gd name="T14" fmla="*/ 403 w 776"/>
              <a:gd name="T15" fmla="*/ 3 h 775"/>
              <a:gd name="T16" fmla="*/ 381 w 776"/>
              <a:gd name="T17" fmla="*/ 3 h 775"/>
              <a:gd name="T18" fmla="*/ 18 w 776"/>
              <a:gd name="T19" fmla="*/ 186 h 775"/>
              <a:gd name="T20" fmla="*/ 5 w 776"/>
              <a:gd name="T21" fmla="*/ 207 h 775"/>
              <a:gd name="T22" fmla="*/ 17 w 776"/>
              <a:gd name="T23" fmla="*/ 229 h 775"/>
              <a:gd name="T24" fmla="*/ 392 w 776"/>
              <a:gd name="T25" fmla="*/ 52 h 775"/>
              <a:gd name="T26" fmla="*/ 699 w 776"/>
              <a:gd name="T27" fmla="*/ 208 h 775"/>
              <a:gd name="T28" fmla="*/ 388 w 776"/>
              <a:gd name="T29" fmla="*/ 376 h 775"/>
              <a:gd name="T30" fmla="*/ 81 w 776"/>
              <a:gd name="T31" fmla="*/ 208 h 775"/>
              <a:gd name="T32" fmla="*/ 392 w 776"/>
              <a:gd name="T33" fmla="*/ 52 h 775"/>
              <a:gd name="T34" fmla="*/ 758 w 776"/>
              <a:gd name="T35" fmla="*/ 364 h 775"/>
              <a:gd name="T36" fmla="*/ 686 w 776"/>
              <a:gd name="T37" fmla="*/ 328 h 775"/>
              <a:gd name="T38" fmla="*/ 634 w 776"/>
              <a:gd name="T39" fmla="*/ 355 h 775"/>
              <a:gd name="T40" fmla="*/ 695 w 776"/>
              <a:gd name="T41" fmla="*/ 386 h 775"/>
              <a:gd name="T42" fmla="*/ 384 w 776"/>
              <a:gd name="T43" fmla="*/ 554 h 775"/>
              <a:gd name="T44" fmla="*/ 77 w 776"/>
              <a:gd name="T45" fmla="*/ 386 h 775"/>
              <a:gd name="T46" fmla="*/ 141 w 776"/>
              <a:gd name="T47" fmla="*/ 354 h 775"/>
              <a:gd name="T48" fmla="*/ 90 w 776"/>
              <a:gd name="T49" fmla="*/ 326 h 775"/>
              <a:gd name="T50" fmla="*/ 14 w 776"/>
              <a:gd name="T51" fmla="*/ 364 h 775"/>
              <a:gd name="T52" fmla="*/ 1 w 776"/>
              <a:gd name="T53" fmla="*/ 385 h 775"/>
              <a:gd name="T54" fmla="*/ 13 w 776"/>
              <a:gd name="T55" fmla="*/ 407 h 775"/>
              <a:gd name="T56" fmla="*/ 372 w 776"/>
              <a:gd name="T57" fmla="*/ 603 h 775"/>
              <a:gd name="T58" fmla="*/ 384 w 776"/>
              <a:gd name="T59" fmla="*/ 606 h 775"/>
              <a:gd name="T60" fmla="*/ 396 w 776"/>
              <a:gd name="T61" fmla="*/ 603 h 775"/>
              <a:gd name="T62" fmla="*/ 759 w 776"/>
              <a:gd name="T63" fmla="*/ 407 h 775"/>
              <a:gd name="T64" fmla="*/ 771 w 776"/>
              <a:gd name="T65" fmla="*/ 385 h 775"/>
              <a:gd name="T66" fmla="*/ 758 w 776"/>
              <a:gd name="T67" fmla="*/ 364 h 775"/>
              <a:gd name="T68" fmla="*/ 758 w 776"/>
              <a:gd name="T69" fmla="*/ 534 h 775"/>
              <a:gd name="T70" fmla="*/ 690 w 776"/>
              <a:gd name="T71" fmla="*/ 500 h 775"/>
              <a:gd name="T72" fmla="*/ 638 w 776"/>
              <a:gd name="T73" fmla="*/ 528 h 775"/>
              <a:gd name="T74" fmla="*/ 695 w 776"/>
              <a:gd name="T75" fmla="*/ 556 h 775"/>
              <a:gd name="T76" fmla="*/ 384 w 776"/>
              <a:gd name="T77" fmla="*/ 723 h 775"/>
              <a:gd name="T78" fmla="*/ 77 w 776"/>
              <a:gd name="T79" fmla="*/ 556 h 775"/>
              <a:gd name="T80" fmla="*/ 137 w 776"/>
              <a:gd name="T81" fmla="*/ 529 h 775"/>
              <a:gd name="T82" fmla="*/ 85 w 776"/>
              <a:gd name="T83" fmla="*/ 501 h 775"/>
              <a:gd name="T84" fmla="*/ 14 w 776"/>
              <a:gd name="T85" fmla="*/ 533 h 775"/>
              <a:gd name="T86" fmla="*/ 1 w 776"/>
              <a:gd name="T87" fmla="*/ 555 h 775"/>
              <a:gd name="T88" fmla="*/ 13 w 776"/>
              <a:gd name="T89" fmla="*/ 576 h 775"/>
              <a:gd name="T90" fmla="*/ 372 w 776"/>
              <a:gd name="T91" fmla="*/ 772 h 775"/>
              <a:gd name="T92" fmla="*/ 384 w 776"/>
              <a:gd name="T93" fmla="*/ 775 h 775"/>
              <a:gd name="T94" fmla="*/ 396 w 776"/>
              <a:gd name="T95" fmla="*/ 772 h 775"/>
              <a:gd name="T96" fmla="*/ 759 w 776"/>
              <a:gd name="T97" fmla="*/ 576 h 775"/>
              <a:gd name="T98" fmla="*/ 771 w 776"/>
              <a:gd name="T99" fmla="*/ 555 h 775"/>
              <a:gd name="T100" fmla="*/ 758 w 776"/>
              <a:gd name="T101" fmla="*/ 534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6" h="775">
                <a:moveTo>
                  <a:pt x="17" y="229"/>
                </a:moveTo>
                <a:cubicBezTo>
                  <a:pt x="377" y="425"/>
                  <a:pt x="377" y="425"/>
                  <a:pt x="377" y="425"/>
                </a:cubicBezTo>
                <a:cubicBezTo>
                  <a:pt x="380" y="427"/>
                  <a:pt x="384" y="428"/>
                  <a:pt x="388" y="428"/>
                </a:cubicBezTo>
                <a:cubicBezTo>
                  <a:pt x="392" y="428"/>
                  <a:pt x="396" y="427"/>
                  <a:pt x="400" y="425"/>
                </a:cubicBezTo>
                <a:cubicBezTo>
                  <a:pt x="763" y="229"/>
                  <a:pt x="763" y="229"/>
                  <a:pt x="763" y="229"/>
                </a:cubicBezTo>
                <a:cubicBezTo>
                  <a:pt x="771" y="225"/>
                  <a:pt x="776" y="216"/>
                  <a:pt x="776" y="207"/>
                </a:cubicBezTo>
                <a:cubicBezTo>
                  <a:pt x="775" y="198"/>
                  <a:pt x="770" y="190"/>
                  <a:pt x="762" y="186"/>
                </a:cubicBezTo>
                <a:cubicBezTo>
                  <a:pt x="403" y="3"/>
                  <a:pt x="403" y="3"/>
                  <a:pt x="403" y="3"/>
                </a:cubicBezTo>
                <a:cubicBezTo>
                  <a:pt x="396" y="0"/>
                  <a:pt x="388" y="0"/>
                  <a:pt x="381" y="3"/>
                </a:cubicBezTo>
                <a:cubicBezTo>
                  <a:pt x="18" y="186"/>
                  <a:pt x="18" y="186"/>
                  <a:pt x="18" y="186"/>
                </a:cubicBezTo>
                <a:cubicBezTo>
                  <a:pt x="10" y="190"/>
                  <a:pt x="5" y="198"/>
                  <a:pt x="5" y="207"/>
                </a:cubicBezTo>
                <a:cubicBezTo>
                  <a:pt x="5" y="216"/>
                  <a:pt x="9" y="225"/>
                  <a:pt x="17" y="229"/>
                </a:cubicBezTo>
                <a:close/>
                <a:moveTo>
                  <a:pt x="392" y="52"/>
                </a:moveTo>
                <a:cubicBezTo>
                  <a:pt x="699" y="208"/>
                  <a:pt x="699" y="208"/>
                  <a:pt x="699" y="208"/>
                </a:cubicBezTo>
                <a:cubicBezTo>
                  <a:pt x="388" y="376"/>
                  <a:pt x="388" y="376"/>
                  <a:pt x="388" y="376"/>
                </a:cubicBezTo>
                <a:cubicBezTo>
                  <a:pt x="81" y="208"/>
                  <a:pt x="81" y="208"/>
                  <a:pt x="81" y="208"/>
                </a:cubicBezTo>
                <a:lnTo>
                  <a:pt x="392" y="52"/>
                </a:lnTo>
                <a:close/>
                <a:moveTo>
                  <a:pt x="758" y="364"/>
                </a:moveTo>
                <a:cubicBezTo>
                  <a:pt x="686" y="328"/>
                  <a:pt x="686" y="328"/>
                  <a:pt x="686" y="328"/>
                </a:cubicBezTo>
                <a:cubicBezTo>
                  <a:pt x="634" y="355"/>
                  <a:pt x="634" y="355"/>
                  <a:pt x="634" y="355"/>
                </a:cubicBezTo>
                <a:cubicBezTo>
                  <a:pt x="695" y="386"/>
                  <a:pt x="695" y="386"/>
                  <a:pt x="695" y="386"/>
                </a:cubicBezTo>
                <a:cubicBezTo>
                  <a:pt x="384" y="554"/>
                  <a:pt x="384" y="554"/>
                  <a:pt x="384" y="554"/>
                </a:cubicBezTo>
                <a:cubicBezTo>
                  <a:pt x="77" y="386"/>
                  <a:pt x="77" y="386"/>
                  <a:pt x="77" y="386"/>
                </a:cubicBezTo>
                <a:cubicBezTo>
                  <a:pt x="141" y="354"/>
                  <a:pt x="141" y="354"/>
                  <a:pt x="141" y="354"/>
                </a:cubicBezTo>
                <a:cubicBezTo>
                  <a:pt x="90" y="326"/>
                  <a:pt x="90" y="326"/>
                  <a:pt x="90" y="326"/>
                </a:cubicBezTo>
                <a:cubicBezTo>
                  <a:pt x="14" y="364"/>
                  <a:pt x="14" y="364"/>
                  <a:pt x="14" y="364"/>
                </a:cubicBezTo>
                <a:cubicBezTo>
                  <a:pt x="6" y="368"/>
                  <a:pt x="1" y="376"/>
                  <a:pt x="1" y="385"/>
                </a:cubicBezTo>
                <a:cubicBezTo>
                  <a:pt x="0" y="394"/>
                  <a:pt x="5" y="403"/>
                  <a:pt x="13" y="407"/>
                </a:cubicBezTo>
                <a:cubicBezTo>
                  <a:pt x="372" y="603"/>
                  <a:pt x="372" y="603"/>
                  <a:pt x="372" y="603"/>
                </a:cubicBezTo>
                <a:cubicBezTo>
                  <a:pt x="376" y="605"/>
                  <a:pt x="380" y="606"/>
                  <a:pt x="384" y="606"/>
                </a:cubicBezTo>
                <a:cubicBezTo>
                  <a:pt x="388" y="606"/>
                  <a:pt x="392" y="605"/>
                  <a:pt x="396" y="603"/>
                </a:cubicBezTo>
                <a:cubicBezTo>
                  <a:pt x="759" y="407"/>
                  <a:pt x="759" y="407"/>
                  <a:pt x="759" y="407"/>
                </a:cubicBezTo>
                <a:cubicBezTo>
                  <a:pt x="767" y="403"/>
                  <a:pt x="771" y="394"/>
                  <a:pt x="771" y="385"/>
                </a:cubicBezTo>
                <a:cubicBezTo>
                  <a:pt x="771" y="376"/>
                  <a:pt x="766" y="368"/>
                  <a:pt x="758" y="364"/>
                </a:cubicBezTo>
                <a:close/>
                <a:moveTo>
                  <a:pt x="758" y="534"/>
                </a:moveTo>
                <a:cubicBezTo>
                  <a:pt x="690" y="500"/>
                  <a:pt x="690" y="500"/>
                  <a:pt x="690" y="500"/>
                </a:cubicBezTo>
                <a:cubicBezTo>
                  <a:pt x="638" y="528"/>
                  <a:pt x="638" y="528"/>
                  <a:pt x="638" y="528"/>
                </a:cubicBezTo>
                <a:cubicBezTo>
                  <a:pt x="695" y="556"/>
                  <a:pt x="695" y="556"/>
                  <a:pt x="695" y="556"/>
                </a:cubicBezTo>
                <a:cubicBezTo>
                  <a:pt x="384" y="723"/>
                  <a:pt x="384" y="723"/>
                  <a:pt x="384" y="723"/>
                </a:cubicBezTo>
                <a:cubicBezTo>
                  <a:pt x="77" y="556"/>
                  <a:pt x="77" y="556"/>
                  <a:pt x="77" y="556"/>
                </a:cubicBezTo>
                <a:cubicBezTo>
                  <a:pt x="137" y="529"/>
                  <a:pt x="137" y="529"/>
                  <a:pt x="137" y="529"/>
                </a:cubicBezTo>
                <a:cubicBezTo>
                  <a:pt x="85" y="501"/>
                  <a:pt x="85" y="501"/>
                  <a:pt x="85" y="501"/>
                </a:cubicBezTo>
                <a:cubicBezTo>
                  <a:pt x="14" y="533"/>
                  <a:pt x="14" y="533"/>
                  <a:pt x="14" y="533"/>
                </a:cubicBezTo>
                <a:cubicBezTo>
                  <a:pt x="6" y="538"/>
                  <a:pt x="1" y="546"/>
                  <a:pt x="1" y="555"/>
                </a:cubicBezTo>
                <a:cubicBezTo>
                  <a:pt x="0" y="564"/>
                  <a:pt x="5" y="572"/>
                  <a:pt x="13" y="576"/>
                </a:cubicBezTo>
                <a:cubicBezTo>
                  <a:pt x="372" y="772"/>
                  <a:pt x="372" y="772"/>
                  <a:pt x="372" y="772"/>
                </a:cubicBezTo>
                <a:cubicBezTo>
                  <a:pt x="376" y="774"/>
                  <a:pt x="380" y="775"/>
                  <a:pt x="384" y="775"/>
                </a:cubicBezTo>
                <a:cubicBezTo>
                  <a:pt x="388" y="775"/>
                  <a:pt x="392" y="774"/>
                  <a:pt x="396" y="772"/>
                </a:cubicBezTo>
                <a:cubicBezTo>
                  <a:pt x="759" y="576"/>
                  <a:pt x="759" y="576"/>
                  <a:pt x="759" y="576"/>
                </a:cubicBezTo>
                <a:cubicBezTo>
                  <a:pt x="767" y="572"/>
                  <a:pt x="771" y="564"/>
                  <a:pt x="771" y="555"/>
                </a:cubicBezTo>
                <a:cubicBezTo>
                  <a:pt x="771" y="546"/>
                  <a:pt x="766" y="538"/>
                  <a:pt x="758" y="534"/>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158" name="Freeform 52"/>
          <p:cNvSpPr>
            <a:spLocks noEditPoints="1"/>
          </p:cNvSpPr>
          <p:nvPr/>
        </p:nvSpPr>
        <p:spPr bwMode="auto">
          <a:xfrm>
            <a:off x="1800276" y="2366135"/>
            <a:ext cx="375851" cy="404362"/>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en-US"/>
          </a:p>
        </p:txBody>
      </p:sp>
      <p:sp>
        <p:nvSpPr>
          <p:cNvPr id="159" name="Freeform 131"/>
          <p:cNvSpPr/>
          <p:nvPr/>
        </p:nvSpPr>
        <p:spPr bwMode="auto">
          <a:xfrm>
            <a:off x="4491156" y="2391789"/>
            <a:ext cx="347785" cy="353055"/>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en-US" dirty="0"/>
          </a:p>
        </p:txBody>
      </p:sp>
      <p:sp>
        <p:nvSpPr>
          <p:cNvPr id="160" name="Freeform 57"/>
          <p:cNvSpPr>
            <a:spLocks noEditPoints="1"/>
          </p:cNvSpPr>
          <p:nvPr/>
        </p:nvSpPr>
        <p:spPr bwMode="auto">
          <a:xfrm>
            <a:off x="7467764" y="2383131"/>
            <a:ext cx="376912" cy="371641"/>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bg1"/>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en-US" dirty="0"/>
          </a:p>
        </p:txBody>
      </p:sp>
      <p:grpSp>
        <p:nvGrpSpPr>
          <p:cNvPr id="12" name="组合 11"/>
          <p:cNvGrpSpPr/>
          <p:nvPr/>
        </p:nvGrpSpPr>
        <p:grpSpPr>
          <a:xfrm>
            <a:off x="1208133" y="1788248"/>
            <a:ext cx="1560136" cy="1560136"/>
            <a:chOff x="1624693" y="1864448"/>
            <a:chExt cx="1560136" cy="1560136"/>
          </a:xfrm>
          <a:effectLst>
            <a:outerShdw blurRad="63500" sx="102000" sy="102000" algn="ctr" rotWithShape="0">
              <a:prstClr val="black">
                <a:alpha val="40000"/>
              </a:prstClr>
            </a:outerShdw>
          </a:effectLst>
        </p:grpSpPr>
        <p:sp>
          <p:nvSpPr>
            <p:cNvPr id="5" name="泪滴形 4"/>
            <p:cNvSpPr/>
            <p:nvPr/>
          </p:nvSpPr>
          <p:spPr>
            <a:xfrm rot="8100000">
              <a:off x="1624693" y="1864448"/>
              <a:ext cx="1560136" cy="1560136"/>
            </a:xfrm>
            <a:prstGeom prst="teardrop">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818861" y="2058616"/>
              <a:ext cx="1171801" cy="117180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p:cNvGrpSpPr/>
          <p:nvPr/>
        </p:nvGrpSpPr>
        <p:grpSpPr>
          <a:xfrm>
            <a:off x="3884980" y="1788248"/>
            <a:ext cx="1560136" cy="1560136"/>
            <a:chOff x="1624693" y="1864448"/>
            <a:chExt cx="1560136" cy="1560136"/>
          </a:xfrm>
          <a:effectLst>
            <a:outerShdw blurRad="63500" sx="102000" sy="102000" algn="ctr" rotWithShape="0">
              <a:prstClr val="black">
                <a:alpha val="40000"/>
              </a:prstClr>
            </a:outerShdw>
          </a:effectLst>
        </p:grpSpPr>
        <p:sp>
          <p:nvSpPr>
            <p:cNvPr id="162" name="泪滴形 161"/>
            <p:cNvSpPr/>
            <p:nvPr/>
          </p:nvSpPr>
          <p:spPr>
            <a:xfrm rot="8100000">
              <a:off x="1624693" y="1864448"/>
              <a:ext cx="1560136" cy="1560136"/>
            </a:xfrm>
            <a:prstGeom prst="teardrop">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818861" y="2058616"/>
              <a:ext cx="1171801" cy="117180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4" name="组合 163"/>
          <p:cNvGrpSpPr/>
          <p:nvPr/>
        </p:nvGrpSpPr>
        <p:grpSpPr>
          <a:xfrm>
            <a:off x="6876152" y="1788883"/>
            <a:ext cx="1560136" cy="1560136"/>
            <a:chOff x="1624693" y="1864448"/>
            <a:chExt cx="1560136" cy="1560136"/>
          </a:xfrm>
          <a:effectLst>
            <a:outerShdw blurRad="63500" sx="102000" sy="102000" algn="ctr" rotWithShape="0">
              <a:prstClr val="black">
                <a:alpha val="40000"/>
              </a:prstClr>
            </a:outerShdw>
          </a:effectLst>
        </p:grpSpPr>
        <p:sp>
          <p:nvSpPr>
            <p:cNvPr id="165" name="泪滴形 164"/>
            <p:cNvSpPr/>
            <p:nvPr/>
          </p:nvSpPr>
          <p:spPr>
            <a:xfrm rot="8100000">
              <a:off x="1624693" y="1864448"/>
              <a:ext cx="1560136" cy="1560136"/>
            </a:xfrm>
            <a:prstGeom prst="teardrop">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1818861" y="2058616"/>
              <a:ext cx="1171801" cy="117180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7" name="组合 166"/>
          <p:cNvGrpSpPr/>
          <p:nvPr/>
        </p:nvGrpSpPr>
        <p:grpSpPr>
          <a:xfrm>
            <a:off x="9569509" y="1788248"/>
            <a:ext cx="1560136" cy="1560136"/>
            <a:chOff x="1624693" y="1864448"/>
            <a:chExt cx="1560136" cy="1560136"/>
          </a:xfrm>
          <a:effectLst>
            <a:outerShdw blurRad="63500" sx="102000" sy="102000" algn="ctr" rotWithShape="0">
              <a:prstClr val="black">
                <a:alpha val="40000"/>
              </a:prstClr>
            </a:outerShdw>
          </a:effectLst>
        </p:grpSpPr>
        <p:sp>
          <p:nvSpPr>
            <p:cNvPr id="168" name="泪滴形 167"/>
            <p:cNvSpPr/>
            <p:nvPr/>
          </p:nvSpPr>
          <p:spPr>
            <a:xfrm rot="8100000">
              <a:off x="1624693" y="1864448"/>
              <a:ext cx="1560136" cy="1560136"/>
            </a:xfrm>
            <a:prstGeom prst="teardrop">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1818861" y="2058616"/>
              <a:ext cx="1171801" cy="117180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0" name="文本框 169"/>
          <p:cNvSpPr txBox="1"/>
          <p:nvPr/>
        </p:nvSpPr>
        <p:spPr>
          <a:xfrm>
            <a:off x="717266" y="4014927"/>
            <a:ext cx="2540000" cy="460375"/>
          </a:xfrm>
          <a:prstGeom prst="rect">
            <a:avLst/>
          </a:prstGeom>
          <a:noFill/>
        </p:spPr>
        <p:txBody>
          <a:bodyPr wrap="square" rtlCol="0">
            <a:spAutoFit/>
          </a:bodyPr>
          <a:lstStyle/>
          <a:p>
            <a:pPr algn="ctr"/>
            <a:r>
              <a:rPr lang="zh-CN" altLang="en-US" sz="2400" dirty="0">
                <a:solidFill>
                  <a:schemeClr val="bg1"/>
                </a:solidFill>
                <a:effectLst>
                  <a:outerShdw blurRad="63500" sx="102000" sy="102000" algn="ctr" rotWithShape="0">
                    <a:prstClr val="black">
                      <a:alpha val="25000"/>
                    </a:prstClr>
                  </a:outerShdw>
                </a:effectLst>
              </a:rPr>
              <a:t>二维NMR谱</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171" name="文本框 170"/>
          <p:cNvSpPr txBox="1"/>
          <p:nvPr/>
        </p:nvSpPr>
        <p:spPr>
          <a:xfrm>
            <a:off x="617855" y="4519930"/>
            <a:ext cx="2739390" cy="2245360"/>
          </a:xfrm>
          <a:prstGeom prst="rect">
            <a:avLst/>
          </a:prstGeom>
          <a:noFill/>
        </p:spPr>
        <p:txBody>
          <a:bodyPr wrap="square" rtlCol="0">
            <a:spAutoFit/>
          </a:bodyPr>
          <a:lstStyle/>
          <a:p>
            <a:pPr algn="l">
              <a:lnSpc>
                <a:spcPct val="125000"/>
              </a:lnSpc>
            </a:pPr>
            <a:r>
              <a:rPr lang="en-US" altLang="zh-CN" sz="1400" b="1" dirty="0">
                <a:solidFill>
                  <a:schemeClr val="bg1"/>
                </a:solidFill>
                <a:effectLst>
                  <a:outerShdw blurRad="63500" sx="102000" sy="102000" algn="ctr" rotWithShape="0">
                    <a:prstClr val="black">
                      <a:alpha val="20000"/>
                    </a:prstClr>
                  </a:outerShdw>
                </a:effectLst>
              </a:rPr>
              <a:t>二维NMR谱可以看成一维NMR谱的自然推广，两者的主要区别是前者采用了多脉冲技术。二维谱的信号是两个独立频率的变量的函数，共振峰分布在由两个频率轴组成的平面上。对角线的峰表示化学化学位移，交叉峰表示核磁间距相互作用</a:t>
            </a:r>
            <a:endParaRPr lang="en-US" altLang="zh-CN" sz="1400" b="1" dirty="0">
              <a:solidFill>
                <a:schemeClr val="bg1"/>
              </a:solidFill>
              <a:effectLst>
                <a:outerShdw blurRad="63500" sx="102000" sy="102000" algn="ctr" rotWithShape="0">
                  <a:prstClr val="black">
                    <a:alpha val="20000"/>
                  </a:prstClr>
                </a:outerShdw>
              </a:effectLst>
            </a:endParaRPr>
          </a:p>
        </p:txBody>
      </p:sp>
      <p:sp>
        <p:nvSpPr>
          <p:cNvPr id="172" name="文本框 171"/>
          <p:cNvSpPr txBox="1"/>
          <p:nvPr/>
        </p:nvSpPr>
        <p:spPr>
          <a:xfrm>
            <a:off x="3091815" y="4059555"/>
            <a:ext cx="3147060" cy="460375"/>
          </a:xfrm>
          <a:prstGeom prst="rect">
            <a:avLst/>
          </a:prstGeom>
          <a:noFill/>
        </p:spPr>
        <p:txBody>
          <a:bodyPr wrap="square" rtlCol="0">
            <a:spAutoFit/>
          </a:bodyPr>
          <a:lstStyle/>
          <a:p>
            <a:pPr algn="ctr"/>
            <a:r>
              <a:rPr lang="zh-CN" altLang="en-US" sz="2400" dirty="0">
                <a:solidFill>
                  <a:schemeClr val="bg1"/>
                </a:solidFill>
                <a:effectLst>
                  <a:outerShdw blurRad="63500" sx="102000" sy="102000" algn="ctr" rotWithShape="0">
                    <a:prstClr val="black">
                      <a:alpha val="25000"/>
                    </a:prstClr>
                  </a:outerShdw>
                </a:effectLst>
              </a:rPr>
              <a:t>固体高分辨率NMR谱</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173" name="文本框 172"/>
          <p:cNvSpPr txBox="1"/>
          <p:nvPr/>
        </p:nvSpPr>
        <p:spPr>
          <a:xfrm>
            <a:off x="3258185" y="4519930"/>
            <a:ext cx="2914650" cy="2245360"/>
          </a:xfrm>
          <a:prstGeom prst="rect">
            <a:avLst/>
          </a:prstGeom>
          <a:noFill/>
        </p:spPr>
        <p:txBody>
          <a:bodyPr wrap="square" rtlCol="0">
            <a:spAutoFit/>
          </a:bodyPr>
          <a:lstStyle/>
          <a:p>
            <a:pPr algn="l">
              <a:lnSpc>
                <a:spcPct val="125000"/>
              </a:lnSpc>
            </a:pPr>
            <a:r>
              <a:rPr lang="en-US" altLang="zh-CN" sz="1400" b="1" dirty="0">
                <a:solidFill>
                  <a:schemeClr val="bg1"/>
                </a:solidFill>
                <a:effectLst>
                  <a:outerShdw blurRad="63500" sx="102000" sy="102000" algn="ctr" rotWithShape="0">
                    <a:prstClr val="black">
                      <a:alpha val="20000"/>
                    </a:prstClr>
                  </a:outerShdw>
                </a:effectLst>
              </a:rPr>
              <a:t>固体NMR谱主要采用交叉极化魔角旋转技术，它能使固体NMR谱图几乎与液体高分辨NMR一样。交叉极化方法可以使恢复到热平衡所需的时间减小到可以接受的程度。很适合无溶剂溶解、结构复杂的混合物。常应用于矿物分析、研究无机物表面吸附和表面化学反应</a:t>
            </a:r>
            <a:endParaRPr lang="en-US" altLang="zh-CN" sz="1400" b="1" dirty="0">
              <a:solidFill>
                <a:schemeClr val="bg1"/>
              </a:solidFill>
              <a:effectLst>
                <a:outerShdw blurRad="63500" sx="102000" sy="102000" algn="ctr" rotWithShape="0">
                  <a:prstClr val="black">
                    <a:alpha val="20000"/>
                  </a:prstClr>
                </a:outerShdw>
              </a:effectLst>
            </a:endParaRPr>
          </a:p>
        </p:txBody>
      </p:sp>
      <p:sp>
        <p:nvSpPr>
          <p:cNvPr id="174" name="文本框 173"/>
          <p:cNvSpPr txBox="1"/>
          <p:nvPr/>
        </p:nvSpPr>
        <p:spPr>
          <a:xfrm>
            <a:off x="6173470" y="4059555"/>
            <a:ext cx="3072765" cy="460375"/>
          </a:xfrm>
          <a:prstGeom prst="rect">
            <a:avLst/>
          </a:prstGeom>
          <a:noFill/>
        </p:spPr>
        <p:txBody>
          <a:bodyPr wrap="square" rtlCol="0">
            <a:spAutoFit/>
          </a:bodyPr>
          <a:lstStyle/>
          <a:p>
            <a:pPr algn="ctr"/>
            <a:r>
              <a:rPr lang="zh-CN" altLang="en-US" sz="2400" dirty="0">
                <a:solidFill>
                  <a:schemeClr val="bg1"/>
                </a:solidFill>
                <a:effectLst>
                  <a:outerShdw blurRad="63500" sx="102000" sy="102000" algn="ctr" rotWithShape="0">
                    <a:prstClr val="black">
                      <a:alpha val="25000"/>
                    </a:prstClr>
                  </a:outerShdw>
                </a:effectLst>
              </a:rPr>
              <a:t>高分辨率溶液NMR谱</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175" name="文本框 174"/>
          <p:cNvSpPr txBox="1"/>
          <p:nvPr/>
        </p:nvSpPr>
        <p:spPr>
          <a:xfrm>
            <a:off x="6385560" y="4519930"/>
            <a:ext cx="2685415" cy="2245360"/>
          </a:xfrm>
          <a:prstGeom prst="rect">
            <a:avLst/>
          </a:prstGeom>
          <a:noFill/>
        </p:spPr>
        <p:txBody>
          <a:bodyPr wrap="square" rtlCol="0">
            <a:spAutoFit/>
          </a:bodyPr>
          <a:lstStyle/>
          <a:p>
            <a:pPr algn="l">
              <a:lnSpc>
                <a:spcPct val="125000"/>
              </a:lnSpc>
            </a:pPr>
            <a:r>
              <a:rPr lang="en-US" altLang="zh-CN" sz="1400" b="1" dirty="0">
                <a:solidFill>
                  <a:schemeClr val="bg1"/>
                </a:solidFill>
                <a:effectLst>
                  <a:outerShdw blurRad="63500" sx="102000" sy="102000" algn="ctr" rotWithShape="0">
                    <a:prstClr val="black">
                      <a:alpha val="20000"/>
                    </a:prstClr>
                  </a:outerShdw>
                </a:effectLst>
              </a:rPr>
              <a:t>高分辨率溶液NMR谱的线宽一般小于1Hz，可以提供天然和合成的高分子结构、构象、组成和序列结构。如此高分辨率的原因是其自旋Hamiltonian中的各种各向异性相互作用，因分子在液体中快速各向同性分子运动而被平均掉的缘故</a:t>
            </a:r>
            <a:endParaRPr lang="en-US" altLang="zh-CN" sz="1400" b="1" dirty="0">
              <a:solidFill>
                <a:schemeClr val="bg1"/>
              </a:solidFill>
              <a:effectLst>
                <a:outerShdw blurRad="63500" sx="102000" sy="102000" algn="ctr" rotWithShape="0">
                  <a:prstClr val="black">
                    <a:alpha val="20000"/>
                  </a:prstClr>
                </a:outerShdw>
              </a:effectLst>
            </a:endParaRPr>
          </a:p>
        </p:txBody>
      </p:sp>
      <p:sp>
        <p:nvSpPr>
          <p:cNvPr id="176" name="文本框 175"/>
          <p:cNvSpPr txBox="1"/>
          <p:nvPr/>
        </p:nvSpPr>
        <p:spPr>
          <a:xfrm>
            <a:off x="9070897" y="4059377"/>
            <a:ext cx="2540000" cy="460375"/>
          </a:xfrm>
          <a:prstGeom prst="rect">
            <a:avLst/>
          </a:prstGeom>
          <a:noFill/>
        </p:spPr>
        <p:txBody>
          <a:bodyPr wrap="square" rtlCol="0">
            <a:spAutoFit/>
          </a:bodyPr>
          <a:lstStyle/>
          <a:p>
            <a:pPr algn="ctr"/>
            <a:r>
              <a:rPr lang="zh-CN" altLang="en-US" sz="2400" dirty="0">
                <a:solidFill>
                  <a:schemeClr val="bg1"/>
                </a:solidFill>
                <a:effectLst>
                  <a:outerShdw blurRad="63500" sx="102000" sy="102000" algn="ctr" rotWithShape="0">
                    <a:prstClr val="black">
                      <a:alpha val="25000"/>
                    </a:prstClr>
                  </a:outerShdw>
                </a:effectLst>
              </a:rPr>
              <a:t>宽谱线NMR谱</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177" name="文本框 176"/>
          <p:cNvSpPr txBox="1"/>
          <p:nvPr/>
        </p:nvSpPr>
        <p:spPr>
          <a:xfrm>
            <a:off x="9218363" y="4520203"/>
            <a:ext cx="2262847" cy="1322070"/>
          </a:xfrm>
          <a:prstGeom prst="rect">
            <a:avLst/>
          </a:prstGeom>
          <a:noFill/>
        </p:spPr>
        <p:txBody>
          <a:bodyPr wrap="square" rtlCol="0">
            <a:spAutoFit/>
          </a:bodyPr>
          <a:lstStyle/>
          <a:p>
            <a:pPr algn="l">
              <a:lnSpc>
                <a:spcPct val="125000"/>
              </a:lnSpc>
            </a:pPr>
            <a:r>
              <a:rPr lang="en-US" altLang="zh-CN" sz="1600" b="1" dirty="0">
                <a:solidFill>
                  <a:schemeClr val="bg1"/>
                </a:solidFill>
                <a:effectLst>
                  <a:outerShdw blurRad="63500" sx="102000" sy="102000" algn="ctr" rotWithShape="0">
                    <a:prstClr val="black">
                      <a:alpha val="20000"/>
                    </a:prstClr>
                  </a:outerShdw>
                </a:effectLst>
              </a:rPr>
              <a:t>宽谱线NMR可以直接测量固体样品，谱线宽度达到104 Hz ,常在物理领域应用</a:t>
            </a:r>
            <a:endParaRPr lang="en-US" altLang="zh-CN" sz="1600" b="1" dirty="0">
              <a:solidFill>
                <a:schemeClr val="bg1"/>
              </a:solidFill>
              <a:effectLst>
                <a:outerShdw blurRad="63500" sx="102000" sy="102000" algn="ctr" rotWithShape="0">
                  <a:prstClr val="black">
                    <a:alpha val="20000"/>
                  </a:prst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10" presetClass="entr" presetSubtype="0" fill="hold" grpId="0" nodeType="after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750"/>
                                            <p:tgtEl>
                                              <p:spTgt spid="158"/>
                                            </p:tgtEl>
                                          </p:cBhvr>
                                        </p:animEffect>
                                      </p:childTnLst>
                                    </p:cTn>
                                  </p:par>
                                  <p:par>
                                    <p:cTn id="26" presetID="42" presetClass="entr" presetSubtype="0" fill="hold" grpId="0" nodeType="withEffect">
                                      <p:stCondLst>
                                        <p:cond delay="500"/>
                                      </p:stCondLst>
                                      <p:childTnLst>
                                        <p:set>
                                          <p:cBhvr>
                                            <p:cTn id="27" dur="1" fill="hold">
                                              <p:stCondLst>
                                                <p:cond delay="0"/>
                                              </p:stCondLst>
                                            </p:cTn>
                                            <p:tgtEl>
                                              <p:spTgt spid="170"/>
                                            </p:tgtEl>
                                            <p:attrNameLst>
                                              <p:attrName>style.visibility</p:attrName>
                                            </p:attrNameLst>
                                          </p:cBhvr>
                                          <p:to>
                                            <p:strVal val="visible"/>
                                          </p:to>
                                        </p:set>
                                        <p:animEffect transition="in" filter="fade">
                                          <p:cBhvr>
                                            <p:cTn id="28" dur="1250"/>
                                            <p:tgtEl>
                                              <p:spTgt spid="170"/>
                                            </p:tgtEl>
                                          </p:cBhvr>
                                        </p:animEffect>
                                        <p:anim calcmode="lin" valueType="num">
                                          <p:cBhvr>
                                            <p:cTn id="29" dur="1250" fill="hold"/>
                                            <p:tgtEl>
                                              <p:spTgt spid="170"/>
                                            </p:tgtEl>
                                            <p:attrNameLst>
                                              <p:attrName>ppt_x</p:attrName>
                                            </p:attrNameLst>
                                          </p:cBhvr>
                                          <p:tavLst>
                                            <p:tav tm="0">
                                              <p:val>
                                                <p:strVal val="#ppt_x"/>
                                              </p:val>
                                            </p:tav>
                                            <p:tav tm="100000">
                                              <p:val>
                                                <p:strVal val="#ppt_x"/>
                                              </p:val>
                                            </p:tav>
                                          </p:tavLst>
                                        </p:anim>
                                        <p:anim calcmode="lin" valueType="num">
                                          <p:cBhvr>
                                            <p:cTn id="30" dur="1250" fill="hold"/>
                                            <p:tgtEl>
                                              <p:spTgt spid="17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171"/>
                                            </p:tgtEl>
                                            <p:attrNameLst>
                                              <p:attrName>style.visibility</p:attrName>
                                            </p:attrNameLst>
                                          </p:cBhvr>
                                          <p:to>
                                            <p:strVal val="visible"/>
                                          </p:to>
                                        </p:set>
                                        <p:animEffect transition="in" filter="fade">
                                          <p:cBhvr>
                                            <p:cTn id="33" dur="1250"/>
                                            <p:tgtEl>
                                              <p:spTgt spid="171"/>
                                            </p:tgtEl>
                                          </p:cBhvr>
                                        </p:animEffect>
                                        <p:anim calcmode="lin" valueType="num">
                                          <p:cBhvr>
                                            <p:cTn id="34" dur="1250" fill="hold"/>
                                            <p:tgtEl>
                                              <p:spTgt spid="171"/>
                                            </p:tgtEl>
                                            <p:attrNameLst>
                                              <p:attrName>ppt_x</p:attrName>
                                            </p:attrNameLst>
                                          </p:cBhvr>
                                          <p:tavLst>
                                            <p:tav tm="0">
                                              <p:val>
                                                <p:strVal val="#ppt_x"/>
                                              </p:val>
                                            </p:tav>
                                            <p:tav tm="100000">
                                              <p:val>
                                                <p:strVal val="#ppt_x"/>
                                              </p:val>
                                            </p:tav>
                                          </p:tavLst>
                                        </p:anim>
                                        <p:anim calcmode="lin" valueType="num">
                                          <p:cBhvr>
                                            <p:cTn id="35" dur="1250" fill="hold"/>
                                            <p:tgtEl>
                                              <p:spTgt spid="171"/>
                                            </p:tgtEl>
                                            <p:attrNameLst>
                                              <p:attrName>ppt_y</p:attrName>
                                            </p:attrNameLst>
                                          </p:cBhvr>
                                          <p:tavLst>
                                            <p:tav tm="0">
                                              <p:val>
                                                <p:strVal val="#ppt_y+.1"/>
                                              </p:val>
                                            </p:tav>
                                            <p:tav tm="100000">
                                              <p:val>
                                                <p:strVal val="#ppt_y"/>
                                              </p:val>
                                            </p:tav>
                                          </p:tavLst>
                                        </p:anim>
                                      </p:childTnLst>
                                    </p:cTn>
                                  </p:par>
                                </p:childTnLst>
                              </p:cTn>
                            </p:par>
                            <p:par>
                              <p:cTn id="36" fill="hold">
                                <p:stCondLst>
                                  <p:cond delay="3250"/>
                                </p:stCondLst>
                                <p:childTnLst>
                                  <p:par>
                                    <p:cTn id="37" presetID="47" presetClass="entr" presetSubtype="0" fill="hold" nodeType="afterEffect">
                                      <p:stCondLst>
                                        <p:cond delay="0"/>
                                      </p:stCondLst>
                                      <p:childTnLst>
                                        <p:set>
                                          <p:cBhvr>
                                            <p:cTn id="38" dur="1" fill="hold">
                                              <p:stCondLst>
                                                <p:cond delay="0"/>
                                              </p:stCondLst>
                                            </p:cTn>
                                            <p:tgtEl>
                                              <p:spTgt spid="161"/>
                                            </p:tgtEl>
                                            <p:attrNameLst>
                                              <p:attrName>style.visibility</p:attrName>
                                            </p:attrNameLst>
                                          </p:cBhvr>
                                          <p:to>
                                            <p:strVal val="visible"/>
                                          </p:to>
                                        </p:set>
                                        <p:animEffect transition="in" filter="fade">
                                          <p:cBhvr>
                                            <p:cTn id="39" dur="1000"/>
                                            <p:tgtEl>
                                              <p:spTgt spid="161"/>
                                            </p:tgtEl>
                                          </p:cBhvr>
                                        </p:animEffect>
                                        <p:anim calcmode="lin" valueType="num">
                                          <p:cBhvr>
                                            <p:cTn id="40" dur="1000" fill="hold"/>
                                            <p:tgtEl>
                                              <p:spTgt spid="161"/>
                                            </p:tgtEl>
                                            <p:attrNameLst>
                                              <p:attrName>ppt_x</p:attrName>
                                            </p:attrNameLst>
                                          </p:cBhvr>
                                          <p:tavLst>
                                            <p:tav tm="0">
                                              <p:val>
                                                <p:strVal val="#ppt_x"/>
                                              </p:val>
                                            </p:tav>
                                            <p:tav tm="100000">
                                              <p:val>
                                                <p:strVal val="#ppt_x"/>
                                              </p:val>
                                            </p:tav>
                                          </p:tavLst>
                                        </p:anim>
                                        <p:anim calcmode="lin" valueType="num">
                                          <p:cBhvr>
                                            <p:cTn id="41" dur="1000" fill="hold"/>
                                            <p:tgtEl>
                                              <p:spTgt spid="161"/>
                                            </p:tgtEl>
                                            <p:attrNameLst>
                                              <p:attrName>ppt_y</p:attrName>
                                            </p:attrNameLst>
                                          </p:cBhvr>
                                          <p:tavLst>
                                            <p:tav tm="0">
                                              <p:val>
                                                <p:strVal val="#ppt_y-.1"/>
                                              </p:val>
                                            </p:tav>
                                            <p:tav tm="100000">
                                              <p:val>
                                                <p:strVal val="#ppt_y"/>
                                              </p:val>
                                            </p:tav>
                                          </p:tavLst>
                                        </p:anim>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59"/>
                                            </p:tgtEl>
                                            <p:attrNameLst>
                                              <p:attrName>style.visibility</p:attrName>
                                            </p:attrNameLst>
                                          </p:cBhvr>
                                          <p:to>
                                            <p:strVal val="visible"/>
                                          </p:to>
                                        </p:set>
                                        <p:animEffect transition="in" filter="fade">
                                          <p:cBhvr>
                                            <p:cTn id="45" dur="750"/>
                                            <p:tgtEl>
                                              <p:spTgt spid="159"/>
                                            </p:tgtEl>
                                          </p:cBhvr>
                                        </p:animEffect>
                                      </p:childTnLst>
                                    </p:cTn>
                                  </p:par>
                                  <p:par>
                                    <p:cTn id="46" presetID="42" presetClass="entr" presetSubtype="0" fill="hold" grpId="0" nodeType="withEffect">
                                      <p:stCondLst>
                                        <p:cond delay="750"/>
                                      </p:stCondLst>
                                      <p:childTnLst>
                                        <p:set>
                                          <p:cBhvr>
                                            <p:cTn id="47" dur="1" fill="hold">
                                              <p:stCondLst>
                                                <p:cond delay="0"/>
                                              </p:stCondLst>
                                            </p:cTn>
                                            <p:tgtEl>
                                              <p:spTgt spid="172"/>
                                            </p:tgtEl>
                                            <p:attrNameLst>
                                              <p:attrName>style.visibility</p:attrName>
                                            </p:attrNameLst>
                                          </p:cBhvr>
                                          <p:to>
                                            <p:strVal val="visible"/>
                                          </p:to>
                                        </p:set>
                                        <p:animEffect transition="in" filter="fade">
                                          <p:cBhvr>
                                            <p:cTn id="48" dur="1250"/>
                                            <p:tgtEl>
                                              <p:spTgt spid="172"/>
                                            </p:tgtEl>
                                          </p:cBhvr>
                                        </p:animEffect>
                                        <p:anim calcmode="lin" valueType="num">
                                          <p:cBhvr>
                                            <p:cTn id="49" dur="1250" fill="hold"/>
                                            <p:tgtEl>
                                              <p:spTgt spid="172"/>
                                            </p:tgtEl>
                                            <p:attrNameLst>
                                              <p:attrName>ppt_x</p:attrName>
                                            </p:attrNameLst>
                                          </p:cBhvr>
                                          <p:tavLst>
                                            <p:tav tm="0">
                                              <p:val>
                                                <p:strVal val="#ppt_x"/>
                                              </p:val>
                                            </p:tav>
                                            <p:tav tm="100000">
                                              <p:val>
                                                <p:strVal val="#ppt_x"/>
                                              </p:val>
                                            </p:tav>
                                          </p:tavLst>
                                        </p:anim>
                                        <p:anim calcmode="lin" valueType="num">
                                          <p:cBhvr>
                                            <p:cTn id="50" dur="1250" fill="hold"/>
                                            <p:tgtEl>
                                              <p:spTgt spid="17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750"/>
                                      </p:stCondLst>
                                      <p:childTnLst>
                                        <p:set>
                                          <p:cBhvr>
                                            <p:cTn id="52" dur="1" fill="hold">
                                              <p:stCondLst>
                                                <p:cond delay="0"/>
                                              </p:stCondLst>
                                            </p:cTn>
                                            <p:tgtEl>
                                              <p:spTgt spid="173"/>
                                            </p:tgtEl>
                                            <p:attrNameLst>
                                              <p:attrName>style.visibility</p:attrName>
                                            </p:attrNameLst>
                                          </p:cBhvr>
                                          <p:to>
                                            <p:strVal val="visible"/>
                                          </p:to>
                                        </p:set>
                                        <p:animEffect transition="in" filter="fade">
                                          <p:cBhvr>
                                            <p:cTn id="53" dur="1250"/>
                                            <p:tgtEl>
                                              <p:spTgt spid="173"/>
                                            </p:tgtEl>
                                          </p:cBhvr>
                                        </p:animEffect>
                                        <p:anim calcmode="lin" valueType="num">
                                          <p:cBhvr>
                                            <p:cTn id="54" dur="1250" fill="hold"/>
                                            <p:tgtEl>
                                              <p:spTgt spid="173"/>
                                            </p:tgtEl>
                                            <p:attrNameLst>
                                              <p:attrName>ppt_x</p:attrName>
                                            </p:attrNameLst>
                                          </p:cBhvr>
                                          <p:tavLst>
                                            <p:tav tm="0">
                                              <p:val>
                                                <p:strVal val="#ppt_x"/>
                                              </p:val>
                                            </p:tav>
                                            <p:tav tm="100000">
                                              <p:val>
                                                <p:strVal val="#ppt_x"/>
                                              </p:val>
                                            </p:tav>
                                          </p:tavLst>
                                        </p:anim>
                                        <p:anim calcmode="lin" valueType="num">
                                          <p:cBhvr>
                                            <p:cTn id="55" dur="1250" fill="hold"/>
                                            <p:tgtEl>
                                              <p:spTgt spid="173"/>
                                            </p:tgtEl>
                                            <p:attrNameLst>
                                              <p:attrName>ppt_y</p:attrName>
                                            </p:attrNameLst>
                                          </p:cBhvr>
                                          <p:tavLst>
                                            <p:tav tm="0">
                                              <p:val>
                                                <p:strVal val="#ppt_y+.1"/>
                                              </p:val>
                                            </p:tav>
                                            <p:tav tm="100000">
                                              <p:val>
                                                <p:strVal val="#ppt_y"/>
                                              </p:val>
                                            </p:tav>
                                          </p:tavLst>
                                        </p:anim>
                                      </p:childTnLst>
                                    </p:cTn>
                                  </p:par>
                                </p:childTnLst>
                              </p:cTn>
                            </p:par>
                            <p:par>
                              <p:cTn id="56" fill="hold">
                                <p:stCondLst>
                                  <p:cond delay="5250"/>
                                </p:stCondLst>
                                <p:childTnLst>
                                  <p:par>
                                    <p:cTn id="57" presetID="47" presetClass="entr" presetSubtype="0" fill="hold" nodeType="afterEffect">
                                      <p:stCondLst>
                                        <p:cond delay="0"/>
                                      </p:stCondLst>
                                      <p:childTnLst>
                                        <p:set>
                                          <p:cBhvr>
                                            <p:cTn id="58" dur="1" fill="hold">
                                              <p:stCondLst>
                                                <p:cond delay="0"/>
                                              </p:stCondLst>
                                            </p:cTn>
                                            <p:tgtEl>
                                              <p:spTgt spid="164"/>
                                            </p:tgtEl>
                                            <p:attrNameLst>
                                              <p:attrName>style.visibility</p:attrName>
                                            </p:attrNameLst>
                                          </p:cBhvr>
                                          <p:to>
                                            <p:strVal val="visible"/>
                                          </p:to>
                                        </p:set>
                                        <p:animEffect transition="in" filter="fade">
                                          <p:cBhvr>
                                            <p:cTn id="59" dur="1000"/>
                                            <p:tgtEl>
                                              <p:spTgt spid="164"/>
                                            </p:tgtEl>
                                          </p:cBhvr>
                                        </p:animEffect>
                                        <p:anim calcmode="lin" valueType="num">
                                          <p:cBhvr>
                                            <p:cTn id="60" dur="1000" fill="hold"/>
                                            <p:tgtEl>
                                              <p:spTgt spid="164"/>
                                            </p:tgtEl>
                                            <p:attrNameLst>
                                              <p:attrName>ppt_x</p:attrName>
                                            </p:attrNameLst>
                                          </p:cBhvr>
                                          <p:tavLst>
                                            <p:tav tm="0">
                                              <p:val>
                                                <p:strVal val="#ppt_x"/>
                                              </p:val>
                                            </p:tav>
                                            <p:tav tm="100000">
                                              <p:val>
                                                <p:strVal val="#ppt_x"/>
                                              </p:val>
                                            </p:tav>
                                          </p:tavLst>
                                        </p:anim>
                                        <p:anim calcmode="lin" valueType="num">
                                          <p:cBhvr>
                                            <p:cTn id="61" dur="1000" fill="hold"/>
                                            <p:tgtEl>
                                              <p:spTgt spid="164"/>
                                            </p:tgtEl>
                                            <p:attrNameLst>
                                              <p:attrName>ppt_y</p:attrName>
                                            </p:attrNameLst>
                                          </p:cBhvr>
                                          <p:tavLst>
                                            <p:tav tm="0">
                                              <p:val>
                                                <p:strVal val="#ppt_y-.1"/>
                                              </p:val>
                                            </p:tav>
                                            <p:tav tm="100000">
                                              <p:val>
                                                <p:strVal val="#ppt_y"/>
                                              </p:val>
                                            </p:tav>
                                          </p:tavLst>
                                        </p:anim>
                                      </p:childTnLst>
                                    </p:cTn>
                                  </p:par>
                                </p:childTnLst>
                              </p:cTn>
                            </p:par>
                            <p:par>
                              <p:cTn id="62" fill="hold">
                                <p:stCondLst>
                                  <p:cond delay="6250"/>
                                </p:stCondLst>
                                <p:childTnLst>
                                  <p:par>
                                    <p:cTn id="63" presetID="10" presetClass="entr" presetSubtype="0" fill="hold" grpId="0" nodeType="after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fade">
                                          <p:cBhvr>
                                            <p:cTn id="65" dur="750"/>
                                            <p:tgtEl>
                                              <p:spTgt spid="160"/>
                                            </p:tgtEl>
                                          </p:cBhvr>
                                        </p:animEffect>
                                      </p:childTnLst>
                                    </p:cTn>
                                  </p:par>
                                  <p:par>
                                    <p:cTn id="66" presetID="42" presetClass="entr" presetSubtype="0" fill="hold" grpId="0" nodeType="withEffect">
                                      <p:stCondLst>
                                        <p:cond delay="750"/>
                                      </p:stCondLst>
                                      <p:childTnLst>
                                        <p:set>
                                          <p:cBhvr>
                                            <p:cTn id="67" dur="1" fill="hold">
                                              <p:stCondLst>
                                                <p:cond delay="0"/>
                                              </p:stCondLst>
                                            </p:cTn>
                                            <p:tgtEl>
                                              <p:spTgt spid="174"/>
                                            </p:tgtEl>
                                            <p:attrNameLst>
                                              <p:attrName>style.visibility</p:attrName>
                                            </p:attrNameLst>
                                          </p:cBhvr>
                                          <p:to>
                                            <p:strVal val="visible"/>
                                          </p:to>
                                        </p:set>
                                        <p:animEffect transition="in" filter="fade">
                                          <p:cBhvr>
                                            <p:cTn id="68" dur="1250"/>
                                            <p:tgtEl>
                                              <p:spTgt spid="174"/>
                                            </p:tgtEl>
                                          </p:cBhvr>
                                        </p:animEffect>
                                        <p:anim calcmode="lin" valueType="num">
                                          <p:cBhvr>
                                            <p:cTn id="69" dur="1250" fill="hold"/>
                                            <p:tgtEl>
                                              <p:spTgt spid="174"/>
                                            </p:tgtEl>
                                            <p:attrNameLst>
                                              <p:attrName>ppt_x</p:attrName>
                                            </p:attrNameLst>
                                          </p:cBhvr>
                                          <p:tavLst>
                                            <p:tav tm="0">
                                              <p:val>
                                                <p:strVal val="#ppt_x"/>
                                              </p:val>
                                            </p:tav>
                                            <p:tav tm="100000">
                                              <p:val>
                                                <p:strVal val="#ppt_x"/>
                                              </p:val>
                                            </p:tav>
                                          </p:tavLst>
                                        </p:anim>
                                        <p:anim calcmode="lin" valueType="num">
                                          <p:cBhvr>
                                            <p:cTn id="70" dur="1250" fill="hold"/>
                                            <p:tgtEl>
                                              <p:spTgt spid="17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750"/>
                                      </p:stCondLst>
                                      <p:childTnLst>
                                        <p:set>
                                          <p:cBhvr>
                                            <p:cTn id="72" dur="1" fill="hold">
                                              <p:stCondLst>
                                                <p:cond delay="0"/>
                                              </p:stCondLst>
                                            </p:cTn>
                                            <p:tgtEl>
                                              <p:spTgt spid="175"/>
                                            </p:tgtEl>
                                            <p:attrNameLst>
                                              <p:attrName>style.visibility</p:attrName>
                                            </p:attrNameLst>
                                          </p:cBhvr>
                                          <p:to>
                                            <p:strVal val="visible"/>
                                          </p:to>
                                        </p:set>
                                        <p:animEffect transition="in" filter="fade">
                                          <p:cBhvr>
                                            <p:cTn id="73" dur="1250"/>
                                            <p:tgtEl>
                                              <p:spTgt spid="175"/>
                                            </p:tgtEl>
                                          </p:cBhvr>
                                        </p:animEffect>
                                        <p:anim calcmode="lin" valueType="num">
                                          <p:cBhvr>
                                            <p:cTn id="74" dur="1250" fill="hold"/>
                                            <p:tgtEl>
                                              <p:spTgt spid="175"/>
                                            </p:tgtEl>
                                            <p:attrNameLst>
                                              <p:attrName>ppt_x</p:attrName>
                                            </p:attrNameLst>
                                          </p:cBhvr>
                                          <p:tavLst>
                                            <p:tav tm="0">
                                              <p:val>
                                                <p:strVal val="#ppt_x"/>
                                              </p:val>
                                            </p:tav>
                                            <p:tav tm="100000">
                                              <p:val>
                                                <p:strVal val="#ppt_x"/>
                                              </p:val>
                                            </p:tav>
                                          </p:tavLst>
                                        </p:anim>
                                        <p:anim calcmode="lin" valueType="num">
                                          <p:cBhvr>
                                            <p:cTn id="75" dur="1250" fill="hold"/>
                                            <p:tgtEl>
                                              <p:spTgt spid="175"/>
                                            </p:tgtEl>
                                            <p:attrNameLst>
                                              <p:attrName>ppt_y</p:attrName>
                                            </p:attrNameLst>
                                          </p:cBhvr>
                                          <p:tavLst>
                                            <p:tav tm="0">
                                              <p:val>
                                                <p:strVal val="#ppt_y+.1"/>
                                              </p:val>
                                            </p:tav>
                                            <p:tav tm="100000">
                                              <p:val>
                                                <p:strVal val="#ppt_y"/>
                                              </p:val>
                                            </p:tav>
                                          </p:tavLst>
                                        </p:anim>
                                      </p:childTnLst>
                                    </p:cTn>
                                  </p:par>
                                </p:childTnLst>
                              </p:cTn>
                            </p:par>
                            <p:par>
                              <p:cTn id="76" fill="hold">
                                <p:stCondLst>
                                  <p:cond delay="7250"/>
                                </p:stCondLst>
                                <p:childTnLst>
                                  <p:par>
                                    <p:cTn id="77" presetID="47" presetClass="entr" presetSubtype="0" fill="hold" nodeType="afterEffect">
                                      <p:stCondLst>
                                        <p:cond delay="0"/>
                                      </p:stCondLst>
                                      <p:childTnLst>
                                        <p:set>
                                          <p:cBhvr>
                                            <p:cTn id="78" dur="1" fill="hold">
                                              <p:stCondLst>
                                                <p:cond delay="0"/>
                                              </p:stCondLst>
                                            </p:cTn>
                                            <p:tgtEl>
                                              <p:spTgt spid="167"/>
                                            </p:tgtEl>
                                            <p:attrNameLst>
                                              <p:attrName>style.visibility</p:attrName>
                                            </p:attrNameLst>
                                          </p:cBhvr>
                                          <p:to>
                                            <p:strVal val="visible"/>
                                          </p:to>
                                        </p:set>
                                        <p:animEffect transition="in" filter="fade">
                                          <p:cBhvr>
                                            <p:cTn id="79" dur="1000"/>
                                            <p:tgtEl>
                                              <p:spTgt spid="167"/>
                                            </p:tgtEl>
                                          </p:cBhvr>
                                        </p:animEffect>
                                        <p:anim calcmode="lin" valueType="num">
                                          <p:cBhvr>
                                            <p:cTn id="80" dur="1000" fill="hold"/>
                                            <p:tgtEl>
                                              <p:spTgt spid="167"/>
                                            </p:tgtEl>
                                            <p:attrNameLst>
                                              <p:attrName>ppt_x</p:attrName>
                                            </p:attrNameLst>
                                          </p:cBhvr>
                                          <p:tavLst>
                                            <p:tav tm="0">
                                              <p:val>
                                                <p:strVal val="#ppt_x"/>
                                              </p:val>
                                            </p:tav>
                                            <p:tav tm="100000">
                                              <p:val>
                                                <p:strVal val="#ppt_x"/>
                                              </p:val>
                                            </p:tav>
                                          </p:tavLst>
                                        </p:anim>
                                        <p:anim calcmode="lin" valueType="num">
                                          <p:cBhvr>
                                            <p:cTn id="81" dur="1000" fill="hold"/>
                                            <p:tgtEl>
                                              <p:spTgt spid="167"/>
                                            </p:tgtEl>
                                            <p:attrNameLst>
                                              <p:attrName>ppt_y</p:attrName>
                                            </p:attrNameLst>
                                          </p:cBhvr>
                                          <p:tavLst>
                                            <p:tav tm="0">
                                              <p:val>
                                                <p:strVal val="#ppt_y-.1"/>
                                              </p:val>
                                            </p:tav>
                                            <p:tav tm="100000">
                                              <p:val>
                                                <p:strVal val="#ppt_y"/>
                                              </p:val>
                                            </p:tav>
                                          </p:tavLst>
                                        </p:anim>
                                      </p:childTnLst>
                                    </p:cTn>
                                  </p:par>
                                </p:childTnLst>
                              </p:cTn>
                            </p:par>
                            <p:par>
                              <p:cTn id="82" fill="hold">
                                <p:stCondLst>
                                  <p:cond delay="8250"/>
                                </p:stCondLst>
                                <p:childTnLst>
                                  <p:par>
                                    <p:cTn id="83" presetID="10" presetClass="entr" presetSubtype="0" fill="hold" grpId="0" nodeType="afterEffect">
                                      <p:stCondLst>
                                        <p:cond delay="0"/>
                                      </p:stCondLst>
                                      <p:childTnLst>
                                        <p:set>
                                          <p:cBhvr>
                                            <p:cTn id="84" dur="1" fill="hold">
                                              <p:stCondLst>
                                                <p:cond delay="0"/>
                                              </p:stCondLst>
                                            </p:cTn>
                                            <p:tgtEl>
                                              <p:spTgt spid="157"/>
                                            </p:tgtEl>
                                            <p:attrNameLst>
                                              <p:attrName>style.visibility</p:attrName>
                                            </p:attrNameLst>
                                          </p:cBhvr>
                                          <p:to>
                                            <p:strVal val="visible"/>
                                          </p:to>
                                        </p:set>
                                        <p:animEffect transition="in" filter="fade">
                                          <p:cBhvr>
                                            <p:cTn id="85" dur="750"/>
                                            <p:tgtEl>
                                              <p:spTgt spid="157"/>
                                            </p:tgtEl>
                                          </p:cBhvr>
                                        </p:animEffect>
                                      </p:childTnLst>
                                    </p:cTn>
                                  </p:par>
                                  <p:par>
                                    <p:cTn id="86" presetID="42" presetClass="entr" presetSubtype="0" fill="hold" grpId="0" nodeType="withEffect">
                                      <p:stCondLst>
                                        <p:cond delay="750"/>
                                      </p:stCondLst>
                                      <p:childTnLst>
                                        <p:set>
                                          <p:cBhvr>
                                            <p:cTn id="87" dur="1" fill="hold">
                                              <p:stCondLst>
                                                <p:cond delay="0"/>
                                              </p:stCondLst>
                                            </p:cTn>
                                            <p:tgtEl>
                                              <p:spTgt spid="176"/>
                                            </p:tgtEl>
                                            <p:attrNameLst>
                                              <p:attrName>style.visibility</p:attrName>
                                            </p:attrNameLst>
                                          </p:cBhvr>
                                          <p:to>
                                            <p:strVal val="visible"/>
                                          </p:to>
                                        </p:set>
                                        <p:animEffect transition="in" filter="fade">
                                          <p:cBhvr>
                                            <p:cTn id="88" dur="1250"/>
                                            <p:tgtEl>
                                              <p:spTgt spid="176"/>
                                            </p:tgtEl>
                                          </p:cBhvr>
                                        </p:animEffect>
                                        <p:anim calcmode="lin" valueType="num">
                                          <p:cBhvr>
                                            <p:cTn id="89" dur="1250" fill="hold"/>
                                            <p:tgtEl>
                                              <p:spTgt spid="176"/>
                                            </p:tgtEl>
                                            <p:attrNameLst>
                                              <p:attrName>ppt_x</p:attrName>
                                            </p:attrNameLst>
                                          </p:cBhvr>
                                          <p:tavLst>
                                            <p:tav tm="0">
                                              <p:val>
                                                <p:strVal val="#ppt_x"/>
                                              </p:val>
                                            </p:tav>
                                            <p:tav tm="100000">
                                              <p:val>
                                                <p:strVal val="#ppt_x"/>
                                              </p:val>
                                            </p:tav>
                                          </p:tavLst>
                                        </p:anim>
                                        <p:anim calcmode="lin" valueType="num">
                                          <p:cBhvr>
                                            <p:cTn id="90" dur="1250" fill="hold"/>
                                            <p:tgtEl>
                                              <p:spTgt spid="17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750"/>
                                      </p:stCondLst>
                                      <p:childTnLst>
                                        <p:set>
                                          <p:cBhvr>
                                            <p:cTn id="92" dur="1" fill="hold">
                                              <p:stCondLst>
                                                <p:cond delay="0"/>
                                              </p:stCondLst>
                                            </p:cTn>
                                            <p:tgtEl>
                                              <p:spTgt spid="177"/>
                                            </p:tgtEl>
                                            <p:attrNameLst>
                                              <p:attrName>style.visibility</p:attrName>
                                            </p:attrNameLst>
                                          </p:cBhvr>
                                          <p:to>
                                            <p:strVal val="visible"/>
                                          </p:to>
                                        </p:set>
                                        <p:animEffect transition="in" filter="fade">
                                          <p:cBhvr>
                                            <p:cTn id="93" dur="1250"/>
                                            <p:tgtEl>
                                              <p:spTgt spid="177"/>
                                            </p:tgtEl>
                                          </p:cBhvr>
                                        </p:animEffect>
                                        <p:anim calcmode="lin" valueType="num">
                                          <p:cBhvr>
                                            <p:cTn id="94" dur="1250" fill="hold"/>
                                            <p:tgtEl>
                                              <p:spTgt spid="177"/>
                                            </p:tgtEl>
                                            <p:attrNameLst>
                                              <p:attrName>ppt_x</p:attrName>
                                            </p:attrNameLst>
                                          </p:cBhvr>
                                          <p:tavLst>
                                            <p:tav tm="0">
                                              <p:val>
                                                <p:strVal val="#ppt_x"/>
                                              </p:val>
                                            </p:tav>
                                            <p:tav tm="100000">
                                              <p:val>
                                                <p:strVal val="#ppt_x"/>
                                              </p:val>
                                            </p:tav>
                                          </p:tavLst>
                                        </p:anim>
                                        <p:anim calcmode="lin" valueType="num">
                                          <p:cBhvr>
                                            <p:cTn id="95" dur="1250" fill="hold"/>
                                            <p:tgtEl>
                                              <p:spTgt spid="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7" grpId="0" bldLvl="0" animBg="1"/>
          <p:bldP spid="158" grpId="0" bldLvl="0" animBg="1"/>
          <p:bldP spid="159" grpId="0" bldLvl="0" animBg="1"/>
          <p:bldP spid="160" grpId="0" bldLvl="0" animBg="1"/>
          <p:bldP spid="170" grpId="0"/>
          <p:bldP spid="171" grpId="0"/>
          <p:bldP spid="172" grpId="0"/>
          <p:bldP spid="173" grpId="0"/>
          <p:bldP spid="174" grpId="0"/>
          <p:bldP spid="175" grpId="0"/>
          <p:bldP spid="176" grpId="0"/>
          <p:bldP spid="17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10" presetClass="entr" presetSubtype="0" fill="hold" grpId="0" nodeType="after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750"/>
                                            <p:tgtEl>
                                              <p:spTgt spid="158"/>
                                            </p:tgtEl>
                                          </p:cBhvr>
                                        </p:animEffect>
                                      </p:childTnLst>
                                    </p:cTn>
                                  </p:par>
                                  <p:par>
                                    <p:cTn id="26" presetID="42" presetClass="entr" presetSubtype="0" fill="hold" grpId="0" nodeType="withEffect">
                                      <p:stCondLst>
                                        <p:cond delay="500"/>
                                      </p:stCondLst>
                                      <p:childTnLst>
                                        <p:set>
                                          <p:cBhvr>
                                            <p:cTn id="27" dur="1" fill="hold">
                                              <p:stCondLst>
                                                <p:cond delay="0"/>
                                              </p:stCondLst>
                                            </p:cTn>
                                            <p:tgtEl>
                                              <p:spTgt spid="170"/>
                                            </p:tgtEl>
                                            <p:attrNameLst>
                                              <p:attrName>style.visibility</p:attrName>
                                            </p:attrNameLst>
                                          </p:cBhvr>
                                          <p:to>
                                            <p:strVal val="visible"/>
                                          </p:to>
                                        </p:set>
                                        <p:animEffect transition="in" filter="fade">
                                          <p:cBhvr>
                                            <p:cTn id="28" dur="1250"/>
                                            <p:tgtEl>
                                              <p:spTgt spid="170"/>
                                            </p:tgtEl>
                                          </p:cBhvr>
                                        </p:animEffect>
                                        <p:anim calcmode="lin" valueType="num">
                                          <p:cBhvr>
                                            <p:cTn id="29" dur="1250" fill="hold"/>
                                            <p:tgtEl>
                                              <p:spTgt spid="170"/>
                                            </p:tgtEl>
                                            <p:attrNameLst>
                                              <p:attrName>ppt_x</p:attrName>
                                            </p:attrNameLst>
                                          </p:cBhvr>
                                          <p:tavLst>
                                            <p:tav tm="0">
                                              <p:val>
                                                <p:strVal val="#ppt_x"/>
                                              </p:val>
                                            </p:tav>
                                            <p:tav tm="100000">
                                              <p:val>
                                                <p:strVal val="#ppt_x"/>
                                              </p:val>
                                            </p:tav>
                                          </p:tavLst>
                                        </p:anim>
                                        <p:anim calcmode="lin" valueType="num">
                                          <p:cBhvr>
                                            <p:cTn id="30" dur="1250" fill="hold"/>
                                            <p:tgtEl>
                                              <p:spTgt spid="17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171"/>
                                            </p:tgtEl>
                                            <p:attrNameLst>
                                              <p:attrName>style.visibility</p:attrName>
                                            </p:attrNameLst>
                                          </p:cBhvr>
                                          <p:to>
                                            <p:strVal val="visible"/>
                                          </p:to>
                                        </p:set>
                                        <p:animEffect transition="in" filter="fade">
                                          <p:cBhvr>
                                            <p:cTn id="33" dur="1250"/>
                                            <p:tgtEl>
                                              <p:spTgt spid="171"/>
                                            </p:tgtEl>
                                          </p:cBhvr>
                                        </p:animEffect>
                                        <p:anim calcmode="lin" valueType="num">
                                          <p:cBhvr>
                                            <p:cTn id="34" dur="1250" fill="hold"/>
                                            <p:tgtEl>
                                              <p:spTgt spid="171"/>
                                            </p:tgtEl>
                                            <p:attrNameLst>
                                              <p:attrName>ppt_x</p:attrName>
                                            </p:attrNameLst>
                                          </p:cBhvr>
                                          <p:tavLst>
                                            <p:tav tm="0">
                                              <p:val>
                                                <p:strVal val="#ppt_x"/>
                                              </p:val>
                                            </p:tav>
                                            <p:tav tm="100000">
                                              <p:val>
                                                <p:strVal val="#ppt_x"/>
                                              </p:val>
                                            </p:tav>
                                          </p:tavLst>
                                        </p:anim>
                                        <p:anim calcmode="lin" valueType="num">
                                          <p:cBhvr>
                                            <p:cTn id="35" dur="1250" fill="hold"/>
                                            <p:tgtEl>
                                              <p:spTgt spid="171"/>
                                            </p:tgtEl>
                                            <p:attrNameLst>
                                              <p:attrName>ppt_y</p:attrName>
                                            </p:attrNameLst>
                                          </p:cBhvr>
                                          <p:tavLst>
                                            <p:tav tm="0">
                                              <p:val>
                                                <p:strVal val="#ppt_y+.1"/>
                                              </p:val>
                                            </p:tav>
                                            <p:tav tm="100000">
                                              <p:val>
                                                <p:strVal val="#ppt_y"/>
                                              </p:val>
                                            </p:tav>
                                          </p:tavLst>
                                        </p:anim>
                                      </p:childTnLst>
                                    </p:cTn>
                                  </p:par>
                                </p:childTnLst>
                              </p:cTn>
                            </p:par>
                            <p:par>
                              <p:cTn id="36" fill="hold">
                                <p:stCondLst>
                                  <p:cond delay="3250"/>
                                </p:stCondLst>
                                <p:childTnLst>
                                  <p:par>
                                    <p:cTn id="37" presetID="47" presetClass="entr" presetSubtype="0" fill="hold" nodeType="afterEffect">
                                      <p:stCondLst>
                                        <p:cond delay="0"/>
                                      </p:stCondLst>
                                      <p:childTnLst>
                                        <p:set>
                                          <p:cBhvr>
                                            <p:cTn id="38" dur="1" fill="hold">
                                              <p:stCondLst>
                                                <p:cond delay="0"/>
                                              </p:stCondLst>
                                            </p:cTn>
                                            <p:tgtEl>
                                              <p:spTgt spid="161"/>
                                            </p:tgtEl>
                                            <p:attrNameLst>
                                              <p:attrName>style.visibility</p:attrName>
                                            </p:attrNameLst>
                                          </p:cBhvr>
                                          <p:to>
                                            <p:strVal val="visible"/>
                                          </p:to>
                                        </p:set>
                                        <p:animEffect transition="in" filter="fade">
                                          <p:cBhvr>
                                            <p:cTn id="39" dur="1000"/>
                                            <p:tgtEl>
                                              <p:spTgt spid="161"/>
                                            </p:tgtEl>
                                          </p:cBhvr>
                                        </p:animEffect>
                                        <p:anim calcmode="lin" valueType="num">
                                          <p:cBhvr>
                                            <p:cTn id="40" dur="1000" fill="hold"/>
                                            <p:tgtEl>
                                              <p:spTgt spid="161"/>
                                            </p:tgtEl>
                                            <p:attrNameLst>
                                              <p:attrName>ppt_x</p:attrName>
                                            </p:attrNameLst>
                                          </p:cBhvr>
                                          <p:tavLst>
                                            <p:tav tm="0">
                                              <p:val>
                                                <p:strVal val="#ppt_x"/>
                                              </p:val>
                                            </p:tav>
                                            <p:tav tm="100000">
                                              <p:val>
                                                <p:strVal val="#ppt_x"/>
                                              </p:val>
                                            </p:tav>
                                          </p:tavLst>
                                        </p:anim>
                                        <p:anim calcmode="lin" valueType="num">
                                          <p:cBhvr>
                                            <p:cTn id="41" dur="1000" fill="hold"/>
                                            <p:tgtEl>
                                              <p:spTgt spid="161"/>
                                            </p:tgtEl>
                                            <p:attrNameLst>
                                              <p:attrName>ppt_y</p:attrName>
                                            </p:attrNameLst>
                                          </p:cBhvr>
                                          <p:tavLst>
                                            <p:tav tm="0">
                                              <p:val>
                                                <p:strVal val="#ppt_y-.1"/>
                                              </p:val>
                                            </p:tav>
                                            <p:tav tm="100000">
                                              <p:val>
                                                <p:strVal val="#ppt_y"/>
                                              </p:val>
                                            </p:tav>
                                          </p:tavLst>
                                        </p:anim>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59"/>
                                            </p:tgtEl>
                                            <p:attrNameLst>
                                              <p:attrName>style.visibility</p:attrName>
                                            </p:attrNameLst>
                                          </p:cBhvr>
                                          <p:to>
                                            <p:strVal val="visible"/>
                                          </p:to>
                                        </p:set>
                                        <p:animEffect transition="in" filter="fade">
                                          <p:cBhvr>
                                            <p:cTn id="45" dur="750"/>
                                            <p:tgtEl>
                                              <p:spTgt spid="159"/>
                                            </p:tgtEl>
                                          </p:cBhvr>
                                        </p:animEffect>
                                      </p:childTnLst>
                                    </p:cTn>
                                  </p:par>
                                  <p:par>
                                    <p:cTn id="46" presetID="42" presetClass="entr" presetSubtype="0" fill="hold" grpId="0" nodeType="withEffect">
                                      <p:stCondLst>
                                        <p:cond delay="750"/>
                                      </p:stCondLst>
                                      <p:childTnLst>
                                        <p:set>
                                          <p:cBhvr>
                                            <p:cTn id="47" dur="1" fill="hold">
                                              <p:stCondLst>
                                                <p:cond delay="0"/>
                                              </p:stCondLst>
                                            </p:cTn>
                                            <p:tgtEl>
                                              <p:spTgt spid="172"/>
                                            </p:tgtEl>
                                            <p:attrNameLst>
                                              <p:attrName>style.visibility</p:attrName>
                                            </p:attrNameLst>
                                          </p:cBhvr>
                                          <p:to>
                                            <p:strVal val="visible"/>
                                          </p:to>
                                        </p:set>
                                        <p:animEffect transition="in" filter="fade">
                                          <p:cBhvr>
                                            <p:cTn id="48" dur="1250"/>
                                            <p:tgtEl>
                                              <p:spTgt spid="172"/>
                                            </p:tgtEl>
                                          </p:cBhvr>
                                        </p:animEffect>
                                        <p:anim calcmode="lin" valueType="num">
                                          <p:cBhvr>
                                            <p:cTn id="49" dur="1250" fill="hold"/>
                                            <p:tgtEl>
                                              <p:spTgt spid="172"/>
                                            </p:tgtEl>
                                            <p:attrNameLst>
                                              <p:attrName>ppt_x</p:attrName>
                                            </p:attrNameLst>
                                          </p:cBhvr>
                                          <p:tavLst>
                                            <p:tav tm="0">
                                              <p:val>
                                                <p:strVal val="#ppt_x"/>
                                              </p:val>
                                            </p:tav>
                                            <p:tav tm="100000">
                                              <p:val>
                                                <p:strVal val="#ppt_x"/>
                                              </p:val>
                                            </p:tav>
                                          </p:tavLst>
                                        </p:anim>
                                        <p:anim calcmode="lin" valueType="num">
                                          <p:cBhvr>
                                            <p:cTn id="50" dur="1250" fill="hold"/>
                                            <p:tgtEl>
                                              <p:spTgt spid="17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750"/>
                                      </p:stCondLst>
                                      <p:childTnLst>
                                        <p:set>
                                          <p:cBhvr>
                                            <p:cTn id="52" dur="1" fill="hold">
                                              <p:stCondLst>
                                                <p:cond delay="0"/>
                                              </p:stCondLst>
                                            </p:cTn>
                                            <p:tgtEl>
                                              <p:spTgt spid="173"/>
                                            </p:tgtEl>
                                            <p:attrNameLst>
                                              <p:attrName>style.visibility</p:attrName>
                                            </p:attrNameLst>
                                          </p:cBhvr>
                                          <p:to>
                                            <p:strVal val="visible"/>
                                          </p:to>
                                        </p:set>
                                        <p:animEffect transition="in" filter="fade">
                                          <p:cBhvr>
                                            <p:cTn id="53" dur="1250"/>
                                            <p:tgtEl>
                                              <p:spTgt spid="173"/>
                                            </p:tgtEl>
                                          </p:cBhvr>
                                        </p:animEffect>
                                        <p:anim calcmode="lin" valueType="num">
                                          <p:cBhvr>
                                            <p:cTn id="54" dur="1250" fill="hold"/>
                                            <p:tgtEl>
                                              <p:spTgt spid="173"/>
                                            </p:tgtEl>
                                            <p:attrNameLst>
                                              <p:attrName>ppt_x</p:attrName>
                                            </p:attrNameLst>
                                          </p:cBhvr>
                                          <p:tavLst>
                                            <p:tav tm="0">
                                              <p:val>
                                                <p:strVal val="#ppt_x"/>
                                              </p:val>
                                            </p:tav>
                                            <p:tav tm="100000">
                                              <p:val>
                                                <p:strVal val="#ppt_x"/>
                                              </p:val>
                                            </p:tav>
                                          </p:tavLst>
                                        </p:anim>
                                        <p:anim calcmode="lin" valueType="num">
                                          <p:cBhvr>
                                            <p:cTn id="55" dur="1250" fill="hold"/>
                                            <p:tgtEl>
                                              <p:spTgt spid="173"/>
                                            </p:tgtEl>
                                            <p:attrNameLst>
                                              <p:attrName>ppt_y</p:attrName>
                                            </p:attrNameLst>
                                          </p:cBhvr>
                                          <p:tavLst>
                                            <p:tav tm="0">
                                              <p:val>
                                                <p:strVal val="#ppt_y+.1"/>
                                              </p:val>
                                            </p:tav>
                                            <p:tav tm="100000">
                                              <p:val>
                                                <p:strVal val="#ppt_y"/>
                                              </p:val>
                                            </p:tav>
                                          </p:tavLst>
                                        </p:anim>
                                      </p:childTnLst>
                                    </p:cTn>
                                  </p:par>
                                </p:childTnLst>
                              </p:cTn>
                            </p:par>
                            <p:par>
                              <p:cTn id="56" fill="hold">
                                <p:stCondLst>
                                  <p:cond delay="5250"/>
                                </p:stCondLst>
                                <p:childTnLst>
                                  <p:par>
                                    <p:cTn id="57" presetID="47" presetClass="entr" presetSubtype="0" fill="hold" nodeType="afterEffect">
                                      <p:stCondLst>
                                        <p:cond delay="0"/>
                                      </p:stCondLst>
                                      <p:childTnLst>
                                        <p:set>
                                          <p:cBhvr>
                                            <p:cTn id="58" dur="1" fill="hold">
                                              <p:stCondLst>
                                                <p:cond delay="0"/>
                                              </p:stCondLst>
                                            </p:cTn>
                                            <p:tgtEl>
                                              <p:spTgt spid="164"/>
                                            </p:tgtEl>
                                            <p:attrNameLst>
                                              <p:attrName>style.visibility</p:attrName>
                                            </p:attrNameLst>
                                          </p:cBhvr>
                                          <p:to>
                                            <p:strVal val="visible"/>
                                          </p:to>
                                        </p:set>
                                        <p:animEffect transition="in" filter="fade">
                                          <p:cBhvr>
                                            <p:cTn id="59" dur="1000"/>
                                            <p:tgtEl>
                                              <p:spTgt spid="164"/>
                                            </p:tgtEl>
                                          </p:cBhvr>
                                        </p:animEffect>
                                        <p:anim calcmode="lin" valueType="num">
                                          <p:cBhvr>
                                            <p:cTn id="60" dur="1000" fill="hold"/>
                                            <p:tgtEl>
                                              <p:spTgt spid="164"/>
                                            </p:tgtEl>
                                            <p:attrNameLst>
                                              <p:attrName>ppt_x</p:attrName>
                                            </p:attrNameLst>
                                          </p:cBhvr>
                                          <p:tavLst>
                                            <p:tav tm="0">
                                              <p:val>
                                                <p:strVal val="#ppt_x"/>
                                              </p:val>
                                            </p:tav>
                                            <p:tav tm="100000">
                                              <p:val>
                                                <p:strVal val="#ppt_x"/>
                                              </p:val>
                                            </p:tav>
                                          </p:tavLst>
                                        </p:anim>
                                        <p:anim calcmode="lin" valueType="num">
                                          <p:cBhvr>
                                            <p:cTn id="61" dur="1000" fill="hold"/>
                                            <p:tgtEl>
                                              <p:spTgt spid="164"/>
                                            </p:tgtEl>
                                            <p:attrNameLst>
                                              <p:attrName>ppt_y</p:attrName>
                                            </p:attrNameLst>
                                          </p:cBhvr>
                                          <p:tavLst>
                                            <p:tav tm="0">
                                              <p:val>
                                                <p:strVal val="#ppt_y-.1"/>
                                              </p:val>
                                            </p:tav>
                                            <p:tav tm="100000">
                                              <p:val>
                                                <p:strVal val="#ppt_y"/>
                                              </p:val>
                                            </p:tav>
                                          </p:tavLst>
                                        </p:anim>
                                      </p:childTnLst>
                                    </p:cTn>
                                  </p:par>
                                </p:childTnLst>
                              </p:cTn>
                            </p:par>
                            <p:par>
                              <p:cTn id="62" fill="hold">
                                <p:stCondLst>
                                  <p:cond delay="6250"/>
                                </p:stCondLst>
                                <p:childTnLst>
                                  <p:par>
                                    <p:cTn id="63" presetID="10" presetClass="entr" presetSubtype="0" fill="hold" grpId="0" nodeType="after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fade">
                                          <p:cBhvr>
                                            <p:cTn id="65" dur="750"/>
                                            <p:tgtEl>
                                              <p:spTgt spid="160"/>
                                            </p:tgtEl>
                                          </p:cBhvr>
                                        </p:animEffect>
                                      </p:childTnLst>
                                    </p:cTn>
                                  </p:par>
                                  <p:par>
                                    <p:cTn id="66" presetID="42" presetClass="entr" presetSubtype="0" fill="hold" grpId="0" nodeType="withEffect">
                                      <p:stCondLst>
                                        <p:cond delay="750"/>
                                      </p:stCondLst>
                                      <p:childTnLst>
                                        <p:set>
                                          <p:cBhvr>
                                            <p:cTn id="67" dur="1" fill="hold">
                                              <p:stCondLst>
                                                <p:cond delay="0"/>
                                              </p:stCondLst>
                                            </p:cTn>
                                            <p:tgtEl>
                                              <p:spTgt spid="174"/>
                                            </p:tgtEl>
                                            <p:attrNameLst>
                                              <p:attrName>style.visibility</p:attrName>
                                            </p:attrNameLst>
                                          </p:cBhvr>
                                          <p:to>
                                            <p:strVal val="visible"/>
                                          </p:to>
                                        </p:set>
                                        <p:animEffect transition="in" filter="fade">
                                          <p:cBhvr>
                                            <p:cTn id="68" dur="1250"/>
                                            <p:tgtEl>
                                              <p:spTgt spid="174"/>
                                            </p:tgtEl>
                                          </p:cBhvr>
                                        </p:animEffect>
                                        <p:anim calcmode="lin" valueType="num">
                                          <p:cBhvr>
                                            <p:cTn id="69" dur="1250" fill="hold"/>
                                            <p:tgtEl>
                                              <p:spTgt spid="174"/>
                                            </p:tgtEl>
                                            <p:attrNameLst>
                                              <p:attrName>ppt_x</p:attrName>
                                            </p:attrNameLst>
                                          </p:cBhvr>
                                          <p:tavLst>
                                            <p:tav tm="0">
                                              <p:val>
                                                <p:strVal val="#ppt_x"/>
                                              </p:val>
                                            </p:tav>
                                            <p:tav tm="100000">
                                              <p:val>
                                                <p:strVal val="#ppt_x"/>
                                              </p:val>
                                            </p:tav>
                                          </p:tavLst>
                                        </p:anim>
                                        <p:anim calcmode="lin" valueType="num">
                                          <p:cBhvr>
                                            <p:cTn id="70" dur="1250" fill="hold"/>
                                            <p:tgtEl>
                                              <p:spTgt spid="17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750"/>
                                      </p:stCondLst>
                                      <p:childTnLst>
                                        <p:set>
                                          <p:cBhvr>
                                            <p:cTn id="72" dur="1" fill="hold">
                                              <p:stCondLst>
                                                <p:cond delay="0"/>
                                              </p:stCondLst>
                                            </p:cTn>
                                            <p:tgtEl>
                                              <p:spTgt spid="175"/>
                                            </p:tgtEl>
                                            <p:attrNameLst>
                                              <p:attrName>style.visibility</p:attrName>
                                            </p:attrNameLst>
                                          </p:cBhvr>
                                          <p:to>
                                            <p:strVal val="visible"/>
                                          </p:to>
                                        </p:set>
                                        <p:animEffect transition="in" filter="fade">
                                          <p:cBhvr>
                                            <p:cTn id="73" dur="1250"/>
                                            <p:tgtEl>
                                              <p:spTgt spid="175"/>
                                            </p:tgtEl>
                                          </p:cBhvr>
                                        </p:animEffect>
                                        <p:anim calcmode="lin" valueType="num">
                                          <p:cBhvr>
                                            <p:cTn id="74" dur="1250" fill="hold"/>
                                            <p:tgtEl>
                                              <p:spTgt spid="175"/>
                                            </p:tgtEl>
                                            <p:attrNameLst>
                                              <p:attrName>ppt_x</p:attrName>
                                            </p:attrNameLst>
                                          </p:cBhvr>
                                          <p:tavLst>
                                            <p:tav tm="0">
                                              <p:val>
                                                <p:strVal val="#ppt_x"/>
                                              </p:val>
                                            </p:tav>
                                            <p:tav tm="100000">
                                              <p:val>
                                                <p:strVal val="#ppt_x"/>
                                              </p:val>
                                            </p:tav>
                                          </p:tavLst>
                                        </p:anim>
                                        <p:anim calcmode="lin" valueType="num">
                                          <p:cBhvr>
                                            <p:cTn id="75" dur="1250" fill="hold"/>
                                            <p:tgtEl>
                                              <p:spTgt spid="175"/>
                                            </p:tgtEl>
                                            <p:attrNameLst>
                                              <p:attrName>ppt_y</p:attrName>
                                            </p:attrNameLst>
                                          </p:cBhvr>
                                          <p:tavLst>
                                            <p:tav tm="0">
                                              <p:val>
                                                <p:strVal val="#ppt_y+.1"/>
                                              </p:val>
                                            </p:tav>
                                            <p:tav tm="100000">
                                              <p:val>
                                                <p:strVal val="#ppt_y"/>
                                              </p:val>
                                            </p:tav>
                                          </p:tavLst>
                                        </p:anim>
                                      </p:childTnLst>
                                    </p:cTn>
                                  </p:par>
                                </p:childTnLst>
                              </p:cTn>
                            </p:par>
                            <p:par>
                              <p:cTn id="76" fill="hold">
                                <p:stCondLst>
                                  <p:cond delay="7250"/>
                                </p:stCondLst>
                                <p:childTnLst>
                                  <p:par>
                                    <p:cTn id="77" presetID="47" presetClass="entr" presetSubtype="0" fill="hold" nodeType="afterEffect">
                                      <p:stCondLst>
                                        <p:cond delay="0"/>
                                      </p:stCondLst>
                                      <p:childTnLst>
                                        <p:set>
                                          <p:cBhvr>
                                            <p:cTn id="78" dur="1" fill="hold">
                                              <p:stCondLst>
                                                <p:cond delay="0"/>
                                              </p:stCondLst>
                                            </p:cTn>
                                            <p:tgtEl>
                                              <p:spTgt spid="167"/>
                                            </p:tgtEl>
                                            <p:attrNameLst>
                                              <p:attrName>style.visibility</p:attrName>
                                            </p:attrNameLst>
                                          </p:cBhvr>
                                          <p:to>
                                            <p:strVal val="visible"/>
                                          </p:to>
                                        </p:set>
                                        <p:animEffect transition="in" filter="fade">
                                          <p:cBhvr>
                                            <p:cTn id="79" dur="1000"/>
                                            <p:tgtEl>
                                              <p:spTgt spid="167"/>
                                            </p:tgtEl>
                                          </p:cBhvr>
                                        </p:animEffect>
                                        <p:anim calcmode="lin" valueType="num">
                                          <p:cBhvr>
                                            <p:cTn id="80" dur="1000" fill="hold"/>
                                            <p:tgtEl>
                                              <p:spTgt spid="167"/>
                                            </p:tgtEl>
                                            <p:attrNameLst>
                                              <p:attrName>ppt_x</p:attrName>
                                            </p:attrNameLst>
                                          </p:cBhvr>
                                          <p:tavLst>
                                            <p:tav tm="0">
                                              <p:val>
                                                <p:strVal val="#ppt_x"/>
                                              </p:val>
                                            </p:tav>
                                            <p:tav tm="100000">
                                              <p:val>
                                                <p:strVal val="#ppt_x"/>
                                              </p:val>
                                            </p:tav>
                                          </p:tavLst>
                                        </p:anim>
                                        <p:anim calcmode="lin" valueType="num">
                                          <p:cBhvr>
                                            <p:cTn id="81" dur="1000" fill="hold"/>
                                            <p:tgtEl>
                                              <p:spTgt spid="167"/>
                                            </p:tgtEl>
                                            <p:attrNameLst>
                                              <p:attrName>ppt_y</p:attrName>
                                            </p:attrNameLst>
                                          </p:cBhvr>
                                          <p:tavLst>
                                            <p:tav tm="0">
                                              <p:val>
                                                <p:strVal val="#ppt_y-.1"/>
                                              </p:val>
                                            </p:tav>
                                            <p:tav tm="100000">
                                              <p:val>
                                                <p:strVal val="#ppt_y"/>
                                              </p:val>
                                            </p:tav>
                                          </p:tavLst>
                                        </p:anim>
                                      </p:childTnLst>
                                    </p:cTn>
                                  </p:par>
                                </p:childTnLst>
                              </p:cTn>
                            </p:par>
                            <p:par>
                              <p:cTn id="82" fill="hold">
                                <p:stCondLst>
                                  <p:cond delay="8250"/>
                                </p:stCondLst>
                                <p:childTnLst>
                                  <p:par>
                                    <p:cTn id="83" presetID="10" presetClass="entr" presetSubtype="0" fill="hold" grpId="0" nodeType="afterEffect">
                                      <p:stCondLst>
                                        <p:cond delay="0"/>
                                      </p:stCondLst>
                                      <p:childTnLst>
                                        <p:set>
                                          <p:cBhvr>
                                            <p:cTn id="84" dur="1" fill="hold">
                                              <p:stCondLst>
                                                <p:cond delay="0"/>
                                              </p:stCondLst>
                                            </p:cTn>
                                            <p:tgtEl>
                                              <p:spTgt spid="157"/>
                                            </p:tgtEl>
                                            <p:attrNameLst>
                                              <p:attrName>style.visibility</p:attrName>
                                            </p:attrNameLst>
                                          </p:cBhvr>
                                          <p:to>
                                            <p:strVal val="visible"/>
                                          </p:to>
                                        </p:set>
                                        <p:animEffect transition="in" filter="fade">
                                          <p:cBhvr>
                                            <p:cTn id="85" dur="750"/>
                                            <p:tgtEl>
                                              <p:spTgt spid="157"/>
                                            </p:tgtEl>
                                          </p:cBhvr>
                                        </p:animEffect>
                                      </p:childTnLst>
                                    </p:cTn>
                                  </p:par>
                                  <p:par>
                                    <p:cTn id="86" presetID="42" presetClass="entr" presetSubtype="0" fill="hold" grpId="0" nodeType="withEffect">
                                      <p:stCondLst>
                                        <p:cond delay="750"/>
                                      </p:stCondLst>
                                      <p:childTnLst>
                                        <p:set>
                                          <p:cBhvr>
                                            <p:cTn id="87" dur="1" fill="hold">
                                              <p:stCondLst>
                                                <p:cond delay="0"/>
                                              </p:stCondLst>
                                            </p:cTn>
                                            <p:tgtEl>
                                              <p:spTgt spid="176"/>
                                            </p:tgtEl>
                                            <p:attrNameLst>
                                              <p:attrName>style.visibility</p:attrName>
                                            </p:attrNameLst>
                                          </p:cBhvr>
                                          <p:to>
                                            <p:strVal val="visible"/>
                                          </p:to>
                                        </p:set>
                                        <p:animEffect transition="in" filter="fade">
                                          <p:cBhvr>
                                            <p:cTn id="88" dur="1250"/>
                                            <p:tgtEl>
                                              <p:spTgt spid="176"/>
                                            </p:tgtEl>
                                          </p:cBhvr>
                                        </p:animEffect>
                                        <p:anim calcmode="lin" valueType="num">
                                          <p:cBhvr>
                                            <p:cTn id="89" dur="1250" fill="hold"/>
                                            <p:tgtEl>
                                              <p:spTgt spid="176"/>
                                            </p:tgtEl>
                                            <p:attrNameLst>
                                              <p:attrName>ppt_x</p:attrName>
                                            </p:attrNameLst>
                                          </p:cBhvr>
                                          <p:tavLst>
                                            <p:tav tm="0">
                                              <p:val>
                                                <p:strVal val="#ppt_x"/>
                                              </p:val>
                                            </p:tav>
                                            <p:tav tm="100000">
                                              <p:val>
                                                <p:strVal val="#ppt_x"/>
                                              </p:val>
                                            </p:tav>
                                          </p:tavLst>
                                        </p:anim>
                                        <p:anim calcmode="lin" valueType="num">
                                          <p:cBhvr>
                                            <p:cTn id="90" dur="1250" fill="hold"/>
                                            <p:tgtEl>
                                              <p:spTgt spid="17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750"/>
                                      </p:stCondLst>
                                      <p:childTnLst>
                                        <p:set>
                                          <p:cBhvr>
                                            <p:cTn id="92" dur="1" fill="hold">
                                              <p:stCondLst>
                                                <p:cond delay="0"/>
                                              </p:stCondLst>
                                            </p:cTn>
                                            <p:tgtEl>
                                              <p:spTgt spid="177"/>
                                            </p:tgtEl>
                                            <p:attrNameLst>
                                              <p:attrName>style.visibility</p:attrName>
                                            </p:attrNameLst>
                                          </p:cBhvr>
                                          <p:to>
                                            <p:strVal val="visible"/>
                                          </p:to>
                                        </p:set>
                                        <p:animEffect transition="in" filter="fade">
                                          <p:cBhvr>
                                            <p:cTn id="93" dur="1250"/>
                                            <p:tgtEl>
                                              <p:spTgt spid="177"/>
                                            </p:tgtEl>
                                          </p:cBhvr>
                                        </p:animEffect>
                                        <p:anim calcmode="lin" valueType="num">
                                          <p:cBhvr>
                                            <p:cTn id="94" dur="1250" fill="hold"/>
                                            <p:tgtEl>
                                              <p:spTgt spid="177"/>
                                            </p:tgtEl>
                                            <p:attrNameLst>
                                              <p:attrName>ppt_x</p:attrName>
                                            </p:attrNameLst>
                                          </p:cBhvr>
                                          <p:tavLst>
                                            <p:tav tm="0">
                                              <p:val>
                                                <p:strVal val="#ppt_x"/>
                                              </p:val>
                                            </p:tav>
                                            <p:tav tm="100000">
                                              <p:val>
                                                <p:strVal val="#ppt_x"/>
                                              </p:val>
                                            </p:tav>
                                          </p:tavLst>
                                        </p:anim>
                                        <p:anim calcmode="lin" valueType="num">
                                          <p:cBhvr>
                                            <p:cTn id="95" dur="1250" fill="hold"/>
                                            <p:tgtEl>
                                              <p:spTgt spid="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7" grpId="0" bldLvl="0" animBg="1"/>
          <p:bldP spid="158" grpId="0" bldLvl="0" animBg="1"/>
          <p:bldP spid="159" grpId="0" bldLvl="0" animBg="1"/>
          <p:bldP spid="160" grpId="0" bldLvl="0" animBg="1"/>
          <p:bldP spid="170" grpId="0"/>
          <p:bldP spid="171" grpId="0"/>
          <p:bldP spid="172" grpId="0"/>
          <p:bldP spid="173" grpId="0"/>
          <p:bldP spid="174" grpId="0"/>
          <p:bldP spid="175" grpId="0"/>
          <p:bldP spid="176" grpId="0"/>
          <p:bldP spid="177"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258" y="309704"/>
            <a:ext cx="2540000"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rPr>
              <a:t>实验装置</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278" name="Picture 6" descr="NMR3"/>
          <p:cNvPicPr>
            <a:picLocks noChangeAspect="1"/>
          </p:cNvPicPr>
          <p:nvPr/>
        </p:nvPicPr>
        <p:blipFill>
          <a:blip r:embed="rId1"/>
          <a:stretch>
            <a:fillRect/>
          </a:stretch>
        </p:blipFill>
        <p:spPr>
          <a:xfrm>
            <a:off x="326390" y="1210310"/>
            <a:ext cx="4671060" cy="4437380"/>
          </a:xfrm>
          <a:prstGeom prst="rect">
            <a:avLst/>
          </a:prstGeom>
          <a:noFill/>
          <a:ln w="9525" cap="flat" cmpd="sng">
            <a:solidFill>
              <a:srgbClr val="FF66FF"/>
            </a:solidFill>
            <a:prstDash val="solid"/>
            <a:miter/>
            <a:headEnd type="none" w="med" len="med"/>
            <a:tailEnd type="none" w="med" len="med"/>
          </a:ln>
        </p:spPr>
      </p:pic>
      <p:sp>
        <p:nvSpPr>
          <p:cNvPr id="107522" name="Rectangle 3"/>
          <p:cNvSpPr>
            <a:spLocks noGrp="1"/>
          </p:cNvSpPr>
          <p:nvPr>
            <p:ph idx="1"/>
          </p:nvPr>
        </p:nvSpPr>
        <p:spPr>
          <a:xfrm>
            <a:off x="5157470" y="1550670"/>
            <a:ext cx="6680200" cy="4987290"/>
          </a:xfrm>
        </p:spPr>
        <p:txBody>
          <a:bodyPr vert="horz" wrap="square" lIns="91440" tIns="45720" rIns="91440" bIns="45720" anchor="t" anchorCtr="0">
            <a:normAutofit/>
          </a:bodyPr>
          <a:p>
            <a:pPr marL="0" indent="0" fontAlgn="auto">
              <a:lnSpc>
                <a:spcPct val="100000"/>
              </a:lnSpc>
              <a:buNone/>
            </a:pPr>
            <a:r>
              <a:rPr lang="en-US" altLang="zh-CN" sz="2000" b="1" dirty="0">
                <a:solidFill>
                  <a:schemeClr val="bg1"/>
                </a:solidFill>
              </a:rPr>
              <a:t>(1)</a:t>
            </a:r>
            <a:r>
              <a:rPr lang="zh-CN" altLang="en-US" sz="2000" b="1" dirty="0">
                <a:solidFill>
                  <a:schemeClr val="bg1"/>
                </a:solidFill>
              </a:rPr>
              <a:t>永久磁铁</a:t>
            </a:r>
            <a:r>
              <a:rPr lang="zh-CN" altLang="en-US" sz="2000" dirty="0">
                <a:solidFill>
                  <a:schemeClr val="bg1"/>
                </a:solidFill>
              </a:rPr>
              <a:t>：提供外磁场，要求稳定性好，均匀，不均匀性小于六千万分之一。扫场线圈。</a:t>
            </a:r>
            <a:endParaRPr lang="zh-CN" altLang="en-US" sz="2000" dirty="0">
              <a:solidFill>
                <a:schemeClr val="bg1"/>
              </a:solidFill>
            </a:endParaRPr>
          </a:p>
          <a:p>
            <a:pPr marL="0" indent="0" fontAlgn="auto">
              <a:lnSpc>
                <a:spcPct val="100000"/>
              </a:lnSpc>
              <a:buNone/>
            </a:pPr>
            <a:r>
              <a:rPr lang="en-US" altLang="zh-CN" sz="2000" b="1" dirty="0">
                <a:solidFill>
                  <a:schemeClr val="bg1"/>
                </a:solidFill>
              </a:rPr>
              <a:t>(2)</a:t>
            </a:r>
            <a:r>
              <a:rPr lang="zh-CN" altLang="en-US" sz="2000" b="1" dirty="0">
                <a:solidFill>
                  <a:schemeClr val="bg1"/>
                </a:solidFill>
              </a:rPr>
              <a:t>射频振荡器</a:t>
            </a:r>
            <a:r>
              <a:rPr lang="zh-CN" altLang="en-US" sz="2000" dirty="0">
                <a:solidFill>
                  <a:schemeClr val="bg1"/>
                </a:solidFill>
              </a:rPr>
              <a:t>：线圈垂直于外磁场，发射一定频率的电磁辐射信号。</a:t>
            </a:r>
            <a:r>
              <a:rPr lang="en-US" altLang="zh-CN" sz="2000" dirty="0">
                <a:solidFill>
                  <a:schemeClr val="bg1"/>
                </a:solidFill>
              </a:rPr>
              <a:t>60MHz</a:t>
            </a:r>
            <a:r>
              <a:rPr lang="zh-CN" altLang="en-US" sz="2000" dirty="0">
                <a:solidFill>
                  <a:schemeClr val="bg1"/>
                </a:solidFill>
              </a:rPr>
              <a:t>或</a:t>
            </a:r>
            <a:r>
              <a:rPr lang="en-US" altLang="zh-CN" sz="2000" dirty="0">
                <a:solidFill>
                  <a:schemeClr val="bg1"/>
                </a:solidFill>
              </a:rPr>
              <a:t>100MHz</a:t>
            </a:r>
            <a:r>
              <a:rPr lang="zh-CN" altLang="en-US" sz="2000" dirty="0">
                <a:solidFill>
                  <a:schemeClr val="bg1"/>
                </a:solidFill>
              </a:rPr>
              <a:t>。</a:t>
            </a:r>
            <a:endParaRPr lang="zh-CN" altLang="en-US" sz="2000" dirty="0">
              <a:solidFill>
                <a:schemeClr val="bg1"/>
              </a:solidFill>
            </a:endParaRPr>
          </a:p>
          <a:p>
            <a:pPr marL="0" indent="0" fontAlgn="auto">
              <a:lnSpc>
                <a:spcPct val="100000"/>
              </a:lnSpc>
              <a:buNone/>
            </a:pPr>
            <a:r>
              <a:rPr lang="en-US" altLang="zh-CN" sz="2000" b="1" dirty="0">
                <a:solidFill>
                  <a:schemeClr val="bg1"/>
                </a:solidFill>
              </a:rPr>
              <a:t>(3)</a:t>
            </a:r>
            <a:r>
              <a:rPr lang="zh-CN" altLang="en-US" sz="2000" b="1" dirty="0">
                <a:solidFill>
                  <a:schemeClr val="bg1"/>
                </a:solidFill>
              </a:rPr>
              <a:t>射频信号接受器</a:t>
            </a:r>
            <a:r>
              <a:rPr lang="zh-CN" altLang="en-US" sz="2000" dirty="0">
                <a:solidFill>
                  <a:schemeClr val="bg1"/>
                </a:solidFill>
              </a:rPr>
              <a:t>（检测器）：当质子的进动频率与辐射频率相匹配时，发生能级跃迁，吸收能量，在感应线圈中产生毫伏级信号。</a:t>
            </a:r>
            <a:endParaRPr lang="zh-CN" altLang="en-US" sz="2000" dirty="0">
              <a:solidFill>
                <a:schemeClr val="bg1"/>
              </a:solidFill>
            </a:endParaRPr>
          </a:p>
          <a:p>
            <a:pPr marL="0" indent="0" fontAlgn="auto">
              <a:lnSpc>
                <a:spcPct val="100000"/>
              </a:lnSpc>
              <a:buNone/>
            </a:pPr>
            <a:r>
              <a:rPr lang="en-US" altLang="zh-CN" sz="2000" b="1" dirty="0">
                <a:solidFill>
                  <a:schemeClr val="bg1"/>
                </a:solidFill>
              </a:rPr>
              <a:t>(4)</a:t>
            </a:r>
            <a:r>
              <a:rPr lang="zh-CN" altLang="en-US" sz="2000" b="1" dirty="0">
                <a:solidFill>
                  <a:schemeClr val="bg1"/>
                </a:solidFill>
              </a:rPr>
              <a:t>样品管</a:t>
            </a:r>
            <a:r>
              <a:rPr lang="zh-CN" altLang="en-US" sz="2000" dirty="0">
                <a:solidFill>
                  <a:schemeClr val="bg1"/>
                </a:solidFill>
              </a:rPr>
              <a:t>：外径</a:t>
            </a:r>
            <a:r>
              <a:rPr lang="en-US" altLang="zh-CN" sz="2000" dirty="0">
                <a:solidFill>
                  <a:schemeClr val="bg1"/>
                </a:solidFill>
              </a:rPr>
              <a:t>5mm</a:t>
            </a:r>
            <a:r>
              <a:rPr lang="zh-CN" altLang="en-US" sz="2000" dirty="0">
                <a:solidFill>
                  <a:schemeClr val="bg1"/>
                </a:solidFill>
              </a:rPr>
              <a:t>的玻璃管</a:t>
            </a:r>
            <a:r>
              <a:rPr lang="en-US" altLang="zh-CN" sz="2000" dirty="0">
                <a:solidFill>
                  <a:schemeClr val="bg1"/>
                </a:solidFill>
              </a:rPr>
              <a:t>,</a:t>
            </a:r>
            <a:r>
              <a:rPr lang="zh-CN" altLang="en-US" sz="2000" dirty="0">
                <a:solidFill>
                  <a:schemeClr val="bg1"/>
                </a:solidFill>
              </a:rPr>
              <a:t>测量过程中旋转</a:t>
            </a:r>
            <a:r>
              <a:rPr lang="en-US" altLang="zh-CN" sz="2000" dirty="0">
                <a:solidFill>
                  <a:schemeClr val="bg1"/>
                </a:solidFill>
              </a:rPr>
              <a:t>, </a:t>
            </a:r>
            <a:r>
              <a:rPr lang="zh-CN" altLang="en-US" sz="2000" dirty="0">
                <a:solidFill>
                  <a:schemeClr val="bg1"/>
                </a:solidFill>
              </a:rPr>
              <a:t>磁场作用均匀</a:t>
            </a:r>
            <a:endParaRPr lang="zh-CN" altLang="en-US" sz="2000" dirty="0">
              <a:solidFill>
                <a:schemeClr val="bg1"/>
              </a:solidFill>
            </a:endParaRPr>
          </a:p>
          <a:p>
            <a:pPr marL="0" indent="0" fontAlgn="auto">
              <a:lnSpc>
                <a:spcPct val="100000"/>
              </a:lnSpc>
              <a:buNone/>
            </a:pPr>
            <a:r>
              <a:rPr lang="en-US" altLang="zh-CN" sz="2000" b="1" dirty="0">
                <a:solidFill>
                  <a:schemeClr val="bg1"/>
                </a:solidFill>
              </a:rPr>
              <a:t>(5)</a:t>
            </a:r>
            <a:r>
              <a:rPr lang="zh-CN" altLang="en-US" sz="2000" b="1" dirty="0">
                <a:solidFill>
                  <a:schemeClr val="bg1"/>
                </a:solidFill>
              </a:rPr>
              <a:t>扫描单元：</a:t>
            </a:r>
            <a:r>
              <a:rPr lang="zh-CN" altLang="en-US" sz="2000" dirty="0">
                <a:solidFill>
                  <a:schemeClr val="bg1"/>
                </a:solidFill>
              </a:rPr>
              <a:t>扫场：保持频率恒定，线性地改变磁场；扫频：保持磁恒定，线性地改变频率</a:t>
            </a:r>
            <a:endParaRPr lang="zh-CN" altLang="en-US"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16" presetClass="entr" presetSubtype="42" fill="hold" nodeType="afterEffect">
                                      <p:stCondLst>
                                        <p:cond delay="0"/>
                                      </p:stCondLst>
                                      <p:childTnLst>
                                        <p:set>
                                          <p:cBhvr>
                                            <p:cTn id="18" dur="1" fill="hold">
                                              <p:stCondLst>
                                                <p:cond delay="0"/>
                                              </p:stCondLst>
                                            </p:cTn>
                                            <p:tgtEl>
                                              <p:spTgt spid="54278"/>
                                            </p:tgtEl>
                                            <p:attrNameLst>
                                              <p:attrName>style.visibility</p:attrName>
                                            </p:attrNameLst>
                                          </p:cBhvr>
                                          <p:to>
                                            <p:strVal val="visible"/>
                                          </p:to>
                                        </p:set>
                                        <p:animEffect transition="in" filter="barn(outHorizontal)">
                                          <p:cBhvr>
                                            <p:cTn id="19" dur="500"/>
                                            <p:tgtEl>
                                              <p:spTgt spid="54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16" presetClass="entr" presetSubtype="42" fill="hold" nodeType="afterEffect">
                                      <p:stCondLst>
                                        <p:cond delay="0"/>
                                      </p:stCondLst>
                                      <p:childTnLst>
                                        <p:set>
                                          <p:cBhvr>
                                            <p:cTn id="18" dur="1" fill="hold">
                                              <p:stCondLst>
                                                <p:cond delay="0"/>
                                              </p:stCondLst>
                                            </p:cTn>
                                            <p:tgtEl>
                                              <p:spTgt spid="54278"/>
                                            </p:tgtEl>
                                            <p:attrNameLst>
                                              <p:attrName>style.visibility</p:attrName>
                                            </p:attrNameLst>
                                          </p:cBhvr>
                                          <p:to>
                                            <p:strVal val="visible"/>
                                          </p:to>
                                        </p:set>
                                        <p:animEffect transition="in" filter="barn(outHorizontal)">
                                          <p:cBhvr>
                                            <p:cTn id="19" dur="500"/>
                                            <p:tgtEl>
                                              <p:spTgt spid="54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65408" y="387809"/>
            <a:ext cx="2540000" cy="398780"/>
          </a:xfrm>
          <a:prstGeom prst="rect">
            <a:avLst/>
          </a:prstGeom>
          <a:noFill/>
        </p:spPr>
        <p:txBody>
          <a:bodyPr wrap="square" rtlCol="0">
            <a:spAutoFit/>
          </a:bodyPr>
          <a:lstStyle/>
          <a:p>
            <a:r>
              <a:rPr lang="en-US" altLang="zh-CN" sz="2000" b="1" dirty="0">
                <a:solidFill>
                  <a:schemeClr val="bg1"/>
                </a:solidFill>
                <a:effectLst>
                  <a:outerShdw blurRad="63500" sx="102000" sy="102000" algn="ctr" rotWithShape="0">
                    <a:prstClr val="black">
                      <a:alpha val="25000"/>
                    </a:prstClr>
                  </a:outerShdw>
                </a:effectLst>
              </a:rPr>
              <a:t>MRI</a:t>
            </a:r>
            <a:r>
              <a:rPr lang="zh-CN" altLang="en-US" sz="2000" b="1" dirty="0">
                <a:solidFill>
                  <a:schemeClr val="bg1"/>
                </a:solidFill>
                <a:effectLst>
                  <a:outerShdw blurRad="63500" sx="102000" sy="102000" algn="ctr" rotWithShape="0">
                    <a:prstClr val="black">
                      <a:alpha val="25000"/>
                    </a:prstClr>
                  </a:outerShdw>
                </a:effectLst>
              </a:rPr>
              <a:t>技术应用</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3793006" y="3632699"/>
            <a:ext cx="2001091" cy="2001091"/>
            <a:chOff x="3793006" y="3632699"/>
            <a:chExt cx="2001091" cy="2001091"/>
          </a:xfrm>
        </p:grpSpPr>
        <p:sp>
          <p:nvSpPr>
            <p:cNvPr id="59" name="椭圆 58"/>
            <p:cNvSpPr/>
            <p:nvPr/>
          </p:nvSpPr>
          <p:spPr>
            <a:xfrm>
              <a:off x="3793006" y="3632699"/>
              <a:ext cx="2001091" cy="2001091"/>
            </a:xfrm>
            <a:prstGeom prst="ellipse">
              <a:avLst/>
            </a:prstGeom>
            <a:solidFill>
              <a:schemeClr val="bg1">
                <a:alpha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ysClr val="windowText" lastClr="000000"/>
                </a:solidFill>
                <a:effectLst/>
                <a:uLnTx/>
                <a:uFillTx/>
              </a:endParaRPr>
            </a:p>
          </p:txBody>
        </p:sp>
        <p:grpSp>
          <p:nvGrpSpPr>
            <p:cNvPr id="25" name="组 13"/>
            <p:cNvGrpSpPr/>
            <p:nvPr/>
          </p:nvGrpSpPr>
          <p:grpSpPr>
            <a:xfrm>
              <a:off x="3848854" y="3688547"/>
              <a:ext cx="1889397" cy="1889397"/>
              <a:chOff x="3525004" y="3582630"/>
              <a:chExt cx="2569779" cy="2569779"/>
            </a:xfrm>
          </p:grpSpPr>
          <p:sp>
            <p:nvSpPr>
              <p:cNvPr id="26" name="椭圆 25"/>
              <p:cNvSpPr/>
              <p:nvPr/>
            </p:nvSpPr>
            <p:spPr>
              <a:xfrm>
                <a:off x="3525004" y="3582630"/>
                <a:ext cx="2569779" cy="2569779"/>
              </a:xfrm>
              <a:prstGeom prst="ellipse">
                <a:avLst/>
              </a:prstGeom>
              <a:solidFill>
                <a:schemeClr val="bg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sp>
            <p:nvSpPr>
              <p:cNvPr id="27" name="文本框 26"/>
              <p:cNvSpPr txBox="1"/>
              <p:nvPr/>
            </p:nvSpPr>
            <p:spPr>
              <a:xfrm>
                <a:off x="3850246" y="5199121"/>
                <a:ext cx="1897696" cy="5324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标题数字等都可以通过点击和重新输入进行更改。</a:t>
                </a:r>
                <a:endPar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nvSpPr>
            <p:spPr>
              <a:xfrm>
                <a:off x="3988616" y="4826711"/>
                <a:ext cx="1620957" cy="372410"/>
              </a:xfrm>
              <a:prstGeom prst="rect">
                <a:avLst/>
              </a:prstGeom>
            </p:spPr>
            <p:txBody>
              <a:bodyPr wrap="none">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点击此处添加标题</a:t>
                </a:r>
                <a:endParaRPr kumimoji="0" lang="en-US" altLang="zh-CN"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67" name="组合 66"/>
          <p:cNvGrpSpPr/>
          <p:nvPr/>
        </p:nvGrpSpPr>
        <p:grpSpPr>
          <a:xfrm>
            <a:off x="6341187" y="1557085"/>
            <a:ext cx="2001091" cy="2001091"/>
            <a:chOff x="6341187" y="1557085"/>
            <a:chExt cx="2001091" cy="2001091"/>
          </a:xfrm>
        </p:grpSpPr>
        <p:sp>
          <p:nvSpPr>
            <p:cNvPr id="63" name="椭圆 62"/>
            <p:cNvSpPr/>
            <p:nvPr/>
          </p:nvSpPr>
          <p:spPr>
            <a:xfrm>
              <a:off x="6341187" y="1557085"/>
              <a:ext cx="2001091" cy="2001091"/>
            </a:xfrm>
            <a:prstGeom prst="ellipse">
              <a:avLst/>
            </a:prstGeom>
            <a:solidFill>
              <a:schemeClr val="bg1">
                <a:alpha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ysClr val="windowText" lastClr="000000"/>
                </a:solidFill>
                <a:effectLst/>
                <a:uLnTx/>
                <a:uFillTx/>
              </a:endParaRPr>
            </a:p>
          </p:txBody>
        </p:sp>
        <p:sp>
          <p:nvSpPr>
            <p:cNvPr id="30" name="椭圆 29"/>
            <p:cNvSpPr/>
            <p:nvPr/>
          </p:nvSpPr>
          <p:spPr>
            <a:xfrm>
              <a:off x="6397034" y="1615803"/>
              <a:ext cx="1889397" cy="1889397"/>
            </a:xfrm>
            <a:prstGeom prst="ellipse">
              <a:avLst/>
            </a:prstGeom>
            <a:solidFill>
              <a:schemeClr val="bg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grpSp>
      <p:cxnSp>
        <p:nvCxnSpPr>
          <p:cNvPr id="37" name="直线连接符 29"/>
          <p:cNvCxnSpPr>
            <a:stCxn id="22" idx="5"/>
            <a:endCxn id="26" idx="1"/>
          </p:cNvCxnSpPr>
          <p:nvPr/>
        </p:nvCxnSpPr>
        <p:spPr>
          <a:xfrm>
            <a:off x="2889051" y="3323754"/>
            <a:ext cx="1236499" cy="641489"/>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线连接符 30"/>
          <p:cNvCxnSpPr>
            <a:stCxn id="26" idx="7"/>
            <a:endCxn id="30" idx="3"/>
          </p:cNvCxnSpPr>
          <p:nvPr/>
        </p:nvCxnSpPr>
        <p:spPr>
          <a:xfrm flipV="1">
            <a:off x="5461555" y="3228504"/>
            <a:ext cx="1212175" cy="736739"/>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线连接符 33"/>
          <p:cNvCxnSpPr>
            <a:stCxn id="30" idx="5"/>
            <a:endCxn id="69" idx="1"/>
          </p:cNvCxnSpPr>
          <p:nvPr/>
        </p:nvCxnSpPr>
        <p:spPr>
          <a:xfrm>
            <a:off x="8009735" y="3228504"/>
            <a:ext cx="1500323" cy="68089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226105" y="1655205"/>
            <a:ext cx="2001091" cy="2001091"/>
            <a:chOff x="1226105" y="1655205"/>
            <a:chExt cx="2001091" cy="2001091"/>
          </a:xfrm>
        </p:grpSpPr>
        <p:sp>
          <p:nvSpPr>
            <p:cNvPr id="22" name="椭圆 21"/>
            <p:cNvSpPr/>
            <p:nvPr/>
          </p:nvSpPr>
          <p:spPr>
            <a:xfrm>
              <a:off x="1276350" y="1711053"/>
              <a:ext cx="1889397" cy="1889397"/>
            </a:xfrm>
            <a:prstGeom prst="ellipse">
              <a:avLst/>
            </a:prstGeom>
            <a:solidFill>
              <a:schemeClr val="bg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sp>
          <p:nvSpPr>
            <p:cNvPr id="49" name="椭圆 48"/>
            <p:cNvSpPr/>
            <p:nvPr/>
          </p:nvSpPr>
          <p:spPr>
            <a:xfrm>
              <a:off x="1226105" y="1655205"/>
              <a:ext cx="2001091" cy="2001091"/>
            </a:xfrm>
            <a:prstGeom prst="ellipse">
              <a:avLst/>
            </a:prstGeom>
            <a:solidFill>
              <a:schemeClr val="bg1">
                <a:alpha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ysClr val="windowText" lastClr="000000"/>
                </a:solidFill>
                <a:effectLst/>
                <a:uLnTx/>
                <a:uFillTx/>
              </a:endParaRPr>
            </a:p>
          </p:txBody>
        </p:sp>
      </p:grpSp>
      <p:sp>
        <p:nvSpPr>
          <p:cNvPr id="52" name="Shape 5156"/>
          <p:cNvSpPr/>
          <p:nvPr/>
        </p:nvSpPr>
        <p:spPr>
          <a:xfrm>
            <a:off x="2030135" y="1873065"/>
            <a:ext cx="387321" cy="313486"/>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rgbClr val="3C1020"/>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53" name="Shape 5167"/>
          <p:cNvSpPr/>
          <p:nvPr/>
        </p:nvSpPr>
        <p:spPr>
          <a:xfrm>
            <a:off x="7161584" y="1761290"/>
            <a:ext cx="378451" cy="387420"/>
          </a:xfrm>
          <a:custGeom>
            <a:avLst/>
            <a:gdLst/>
            <a:ahLst/>
            <a:cxnLst/>
            <a:rect l="0" t="0" r="0" b="0"/>
            <a:pathLst>
              <a:path w="120000" h="120000" extrusionOk="0">
                <a:moveTo>
                  <a:pt x="73008" y="78181"/>
                </a:moveTo>
                <a:lnTo>
                  <a:pt x="73008" y="78181"/>
                </a:lnTo>
                <a:cubicBezTo>
                  <a:pt x="73008" y="78181"/>
                  <a:pt x="119734" y="43896"/>
                  <a:pt x="115221" y="6753"/>
                </a:cubicBezTo>
                <a:lnTo>
                  <a:pt x="115221" y="4675"/>
                </a:lnTo>
                <a:cubicBezTo>
                  <a:pt x="112831" y="4675"/>
                  <a:pt x="112831" y="4675"/>
                  <a:pt x="112831" y="4675"/>
                </a:cubicBezTo>
                <a:cubicBezTo>
                  <a:pt x="75398" y="0"/>
                  <a:pt x="42212" y="46233"/>
                  <a:pt x="42212" y="46233"/>
                </a:cubicBezTo>
                <a:cubicBezTo>
                  <a:pt x="14070" y="41298"/>
                  <a:pt x="16460" y="48311"/>
                  <a:pt x="2389" y="78181"/>
                </a:cubicBezTo>
                <a:cubicBezTo>
                  <a:pt x="0" y="85194"/>
                  <a:pt x="4778" y="85194"/>
                  <a:pt x="9292" y="85194"/>
                </a:cubicBezTo>
                <a:cubicBezTo>
                  <a:pt x="14070" y="82857"/>
                  <a:pt x="23362" y="80519"/>
                  <a:pt x="23362" y="80519"/>
                </a:cubicBezTo>
                <a:cubicBezTo>
                  <a:pt x="40088" y="96623"/>
                  <a:pt x="40088" y="96623"/>
                  <a:pt x="40088" y="96623"/>
                </a:cubicBezTo>
                <a:cubicBezTo>
                  <a:pt x="40088" y="96623"/>
                  <a:pt x="37433" y="105714"/>
                  <a:pt x="35309" y="110389"/>
                </a:cubicBezTo>
                <a:cubicBezTo>
                  <a:pt x="32920" y="115064"/>
                  <a:pt x="35309" y="119740"/>
                  <a:pt x="40088" y="117402"/>
                </a:cubicBezTo>
                <a:cubicBezTo>
                  <a:pt x="70619" y="103376"/>
                  <a:pt x="77522" y="105714"/>
                  <a:pt x="73008" y="78181"/>
                </a:cubicBezTo>
                <a:close/>
                <a:moveTo>
                  <a:pt x="79911" y="38961"/>
                </a:moveTo>
                <a:lnTo>
                  <a:pt x="79911" y="38961"/>
                </a:lnTo>
                <a:cubicBezTo>
                  <a:pt x="75398" y="34545"/>
                  <a:pt x="75398" y="29870"/>
                  <a:pt x="79911" y="25194"/>
                </a:cubicBezTo>
                <a:cubicBezTo>
                  <a:pt x="84690" y="20779"/>
                  <a:pt x="91592" y="20779"/>
                  <a:pt x="93982" y="25194"/>
                </a:cubicBezTo>
                <a:cubicBezTo>
                  <a:pt x="98761" y="29870"/>
                  <a:pt x="98761" y="34545"/>
                  <a:pt x="93982" y="38961"/>
                </a:cubicBezTo>
                <a:cubicBezTo>
                  <a:pt x="91592" y="43896"/>
                  <a:pt x="84690" y="43896"/>
                  <a:pt x="79911" y="38961"/>
                </a:cubicBezTo>
                <a:close/>
              </a:path>
            </a:pathLst>
          </a:custGeom>
          <a:solidFill>
            <a:srgbClr val="3C1020"/>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54" name="Shape 5170"/>
          <p:cNvSpPr/>
          <p:nvPr/>
        </p:nvSpPr>
        <p:spPr>
          <a:xfrm>
            <a:off x="4592408" y="3818783"/>
            <a:ext cx="416888" cy="334189"/>
          </a:xfrm>
          <a:custGeom>
            <a:avLst/>
            <a:gdLst/>
            <a:ahLst/>
            <a:cxnLst/>
            <a:rect l="0" t="0" r="0" b="0"/>
            <a:pathLst>
              <a:path w="120000" h="120000" extrusionOk="0">
                <a:moveTo>
                  <a:pt x="40804" y="58800"/>
                </a:moveTo>
                <a:lnTo>
                  <a:pt x="40804" y="58800"/>
                </a:lnTo>
                <a:cubicBezTo>
                  <a:pt x="40804" y="72000"/>
                  <a:pt x="49255" y="82500"/>
                  <a:pt x="59879" y="82500"/>
                </a:cubicBezTo>
                <a:cubicBezTo>
                  <a:pt x="70503" y="82500"/>
                  <a:pt x="79195" y="72000"/>
                  <a:pt x="79195" y="58800"/>
                </a:cubicBezTo>
                <a:cubicBezTo>
                  <a:pt x="79195" y="45300"/>
                  <a:pt x="70503" y="34800"/>
                  <a:pt x="59879" y="34800"/>
                </a:cubicBezTo>
                <a:cubicBezTo>
                  <a:pt x="49255" y="34800"/>
                  <a:pt x="40804" y="45300"/>
                  <a:pt x="40804" y="58800"/>
                </a:cubicBezTo>
                <a:close/>
                <a:moveTo>
                  <a:pt x="28008" y="50700"/>
                </a:moveTo>
                <a:lnTo>
                  <a:pt x="28008" y="50700"/>
                </a:lnTo>
                <a:cubicBezTo>
                  <a:pt x="29939" y="32100"/>
                  <a:pt x="44909" y="18900"/>
                  <a:pt x="59879" y="18900"/>
                </a:cubicBezTo>
                <a:cubicBezTo>
                  <a:pt x="68571" y="18900"/>
                  <a:pt x="77022" y="21300"/>
                  <a:pt x="83299" y="29400"/>
                </a:cubicBezTo>
                <a:cubicBezTo>
                  <a:pt x="85472" y="32100"/>
                  <a:pt x="91991" y="32100"/>
                  <a:pt x="94164" y="29400"/>
                </a:cubicBezTo>
                <a:cubicBezTo>
                  <a:pt x="96338" y="26700"/>
                  <a:pt x="96338" y="21300"/>
                  <a:pt x="94164" y="16200"/>
                </a:cubicBezTo>
                <a:cubicBezTo>
                  <a:pt x="85472" y="5400"/>
                  <a:pt x="72676" y="0"/>
                  <a:pt x="59879" y="0"/>
                </a:cubicBezTo>
                <a:cubicBezTo>
                  <a:pt x="38631" y="0"/>
                  <a:pt x="19315" y="16200"/>
                  <a:pt x="14969" y="42900"/>
                </a:cubicBezTo>
                <a:cubicBezTo>
                  <a:pt x="0" y="42900"/>
                  <a:pt x="0" y="42900"/>
                  <a:pt x="0" y="42900"/>
                </a:cubicBezTo>
                <a:cubicBezTo>
                  <a:pt x="0" y="58800"/>
                  <a:pt x="0" y="58800"/>
                  <a:pt x="0" y="58800"/>
                </a:cubicBezTo>
                <a:cubicBezTo>
                  <a:pt x="19315" y="58800"/>
                  <a:pt x="19315" y="58800"/>
                  <a:pt x="19315" y="58800"/>
                </a:cubicBezTo>
                <a:cubicBezTo>
                  <a:pt x="25835" y="58800"/>
                  <a:pt x="25835" y="53400"/>
                  <a:pt x="28008" y="50700"/>
                </a:cubicBezTo>
                <a:close/>
                <a:moveTo>
                  <a:pt x="100442" y="58800"/>
                </a:moveTo>
                <a:lnTo>
                  <a:pt x="100442" y="58800"/>
                </a:lnTo>
                <a:cubicBezTo>
                  <a:pt x="94164" y="58800"/>
                  <a:pt x="94164" y="66600"/>
                  <a:pt x="91991" y="69300"/>
                </a:cubicBezTo>
                <a:cubicBezTo>
                  <a:pt x="89818" y="87900"/>
                  <a:pt x="77022" y="101100"/>
                  <a:pt x="59879" y="101100"/>
                </a:cubicBezTo>
                <a:cubicBezTo>
                  <a:pt x="51428" y="101100"/>
                  <a:pt x="42736" y="95700"/>
                  <a:pt x="36458" y="87900"/>
                </a:cubicBezTo>
                <a:cubicBezTo>
                  <a:pt x="34285" y="85200"/>
                  <a:pt x="28008" y="85200"/>
                  <a:pt x="25835" y="87900"/>
                </a:cubicBezTo>
                <a:cubicBezTo>
                  <a:pt x="23420" y="93000"/>
                  <a:pt x="23420" y="98400"/>
                  <a:pt x="25835" y="101100"/>
                </a:cubicBezTo>
                <a:cubicBezTo>
                  <a:pt x="34285" y="111900"/>
                  <a:pt x="47082" y="119700"/>
                  <a:pt x="59879" y="119700"/>
                </a:cubicBezTo>
                <a:cubicBezTo>
                  <a:pt x="81368" y="119700"/>
                  <a:pt x="100442" y="101100"/>
                  <a:pt x="105030" y="77100"/>
                </a:cubicBezTo>
                <a:cubicBezTo>
                  <a:pt x="119758" y="77100"/>
                  <a:pt x="119758" y="77100"/>
                  <a:pt x="119758" y="77100"/>
                </a:cubicBezTo>
                <a:cubicBezTo>
                  <a:pt x="119758" y="58800"/>
                  <a:pt x="119758" y="58800"/>
                  <a:pt x="119758" y="58800"/>
                </a:cubicBezTo>
                <a:lnTo>
                  <a:pt x="100442" y="58800"/>
                </a:lnTo>
                <a:close/>
              </a:path>
            </a:pathLst>
          </a:custGeom>
          <a:solidFill>
            <a:srgbClr val="3C1020"/>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55" name="文本框 54"/>
          <p:cNvSpPr txBox="1"/>
          <p:nvPr/>
        </p:nvSpPr>
        <p:spPr>
          <a:xfrm>
            <a:off x="1503502" y="2394035"/>
            <a:ext cx="1434236" cy="829945"/>
          </a:xfrm>
          <a:prstGeom prst="rect">
            <a:avLst/>
          </a:prstGeom>
          <a:noFill/>
        </p:spPr>
        <p:txBody>
          <a:bodyPr wrap="square" rtlCol="0">
            <a:spAutoFit/>
          </a:bodyPr>
          <a:lstStyle/>
          <a:p>
            <a:pPr algn="ctr"/>
            <a:r>
              <a:rPr lang="zh-CN" altLang="en-US" sz="2400" b="1" dirty="0">
                <a:solidFill>
                  <a:srgbClr val="3C1020"/>
                </a:solidFill>
                <a:effectLst>
                  <a:outerShdw blurRad="63500" sx="102000" sy="102000" algn="ctr" rotWithShape="0">
                    <a:prstClr val="black">
                      <a:alpha val="25000"/>
                    </a:prstClr>
                  </a:outerShdw>
                </a:effectLst>
              </a:rPr>
              <a:t>组织特异性成像</a:t>
            </a:r>
            <a:endParaRPr lang="zh-CN" altLang="en-US" sz="2400" b="1" dirty="0">
              <a:solidFill>
                <a:srgbClr val="3C1020"/>
              </a:solidFill>
              <a:effectLst>
                <a:outerShdw blurRad="63500" sx="102000" sy="102000" algn="ctr" rotWithShape="0">
                  <a:prstClr val="black">
                    <a:alpha val="25000"/>
                  </a:prstClr>
                </a:outerShdw>
              </a:effectLst>
            </a:endParaRPr>
          </a:p>
        </p:txBody>
      </p:sp>
      <p:sp>
        <p:nvSpPr>
          <p:cNvPr id="61" name="文本框 60"/>
          <p:cNvSpPr txBox="1"/>
          <p:nvPr/>
        </p:nvSpPr>
        <p:spPr>
          <a:xfrm>
            <a:off x="4081478" y="4438757"/>
            <a:ext cx="1434236" cy="829945"/>
          </a:xfrm>
          <a:prstGeom prst="rect">
            <a:avLst/>
          </a:prstGeom>
          <a:noFill/>
        </p:spPr>
        <p:txBody>
          <a:bodyPr wrap="square" rtlCol="0">
            <a:spAutoFit/>
          </a:bodyPr>
          <a:lstStyle/>
          <a:p>
            <a:pPr algn="ctr"/>
            <a:r>
              <a:rPr lang="zh-CN" altLang="en-US" sz="2400" b="1" dirty="0">
                <a:solidFill>
                  <a:srgbClr val="3C1020"/>
                </a:solidFill>
                <a:effectLst>
                  <a:outerShdw blurRad="63500" sx="102000" sy="102000" algn="ctr" rotWithShape="0">
                    <a:prstClr val="black">
                      <a:alpha val="25000"/>
                    </a:prstClr>
                  </a:outerShdw>
                </a:effectLst>
              </a:rPr>
              <a:t>无骨伪影干扰</a:t>
            </a:r>
            <a:endParaRPr lang="zh-CN" altLang="en-US" sz="2400" b="1" dirty="0">
              <a:solidFill>
                <a:srgbClr val="3C1020"/>
              </a:solidFill>
              <a:effectLst>
                <a:outerShdw blurRad="63500" sx="102000" sy="102000" algn="ctr" rotWithShape="0">
                  <a:prstClr val="black">
                    <a:alpha val="25000"/>
                  </a:prstClr>
                </a:outerShdw>
              </a:effectLst>
            </a:endParaRPr>
          </a:p>
        </p:txBody>
      </p:sp>
      <p:sp>
        <p:nvSpPr>
          <p:cNvPr id="65" name="文本框 64"/>
          <p:cNvSpPr txBox="1"/>
          <p:nvPr/>
        </p:nvSpPr>
        <p:spPr>
          <a:xfrm>
            <a:off x="6633958" y="2374455"/>
            <a:ext cx="1434236" cy="829945"/>
          </a:xfrm>
          <a:prstGeom prst="rect">
            <a:avLst/>
          </a:prstGeom>
          <a:noFill/>
        </p:spPr>
        <p:txBody>
          <a:bodyPr wrap="square" rtlCol="0">
            <a:spAutoFit/>
          </a:bodyPr>
          <a:lstStyle/>
          <a:p>
            <a:pPr algn="ctr"/>
            <a:r>
              <a:rPr lang="zh-CN" altLang="en-US" sz="2400" b="1" dirty="0">
                <a:solidFill>
                  <a:srgbClr val="3C1020"/>
                </a:solidFill>
                <a:effectLst>
                  <a:outerShdw blurRad="63500" sx="102000" sy="102000" algn="ctr" rotWithShape="0">
                    <a:prstClr val="black">
                      <a:alpha val="25000"/>
                    </a:prstClr>
                  </a:outerShdw>
                </a:effectLst>
              </a:rPr>
              <a:t>多方位成像</a:t>
            </a:r>
            <a:endParaRPr lang="zh-CN" altLang="en-US" sz="2400" b="1" dirty="0">
              <a:solidFill>
                <a:srgbClr val="3C1020"/>
              </a:solidFill>
              <a:effectLst>
                <a:outerShdw blurRad="63500" sx="102000" sy="102000" algn="ctr" rotWithShape="0">
                  <a:prstClr val="black">
                    <a:alpha val="25000"/>
                  </a:prstClr>
                </a:outerShdw>
              </a:effectLst>
            </a:endParaRPr>
          </a:p>
        </p:txBody>
      </p:sp>
      <p:grpSp>
        <p:nvGrpSpPr>
          <p:cNvPr id="73" name="组合 72"/>
          <p:cNvGrpSpPr/>
          <p:nvPr/>
        </p:nvGrpSpPr>
        <p:grpSpPr>
          <a:xfrm>
            <a:off x="9177515" y="3573981"/>
            <a:ext cx="2001091" cy="2001091"/>
            <a:chOff x="9177515" y="3573981"/>
            <a:chExt cx="2001091" cy="2001091"/>
          </a:xfrm>
        </p:grpSpPr>
        <p:sp>
          <p:nvSpPr>
            <p:cNvPr id="68" name="椭圆 67"/>
            <p:cNvSpPr/>
            <p:nvPr/>
          </p:nvSpPr>
          <p:spPr>
            <a:xfrm>
              <a:off x="9177515" y="3573981"/>
              <a:ext cx="2001091" cy="2001091"/>
            </a:xfrm>
            <a:prstGeom prst="ellipse">
              <a:avLst/>
            </a:prstGeom>
            <a:solidFill>
              <a:schemeClr val="bg1">
                <a:alpha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ysClr val="windowText" lastClr="000000"/>
                </a:solidFill>
                <a:effectLst/>
                <a:uLnTx/>
                <a:uFillTx/>
              </a:endParaRPr>
            </a:p>
          </p:txBody>
        </p:sp>
        <p:sp>
          <p:nvSpPr>
            <p:cNvPr id="69" name="椭圆 68"/>
            <p:cNvSpPr/>
            <p:nvPr/>
          </p:nvSpPr>
          <p:spPr>
            <a:xfrm>
              <a:off x="9233362" y="3632699"/>
              <a:ext cx="1889397" cy="1889397"/>
            </a:xfrm>
            <a:prstGeom prst="ellipse">
              <a:avLst/>
            </a:prstGeom>
            <a:solidFill>
              <a:schemeClr val="bg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ndParaRPr>
            </a:p>
          </p:txBody>
        </p:sp>
      </p:grpSp>
      <p:sp>
        <p:nvSpPr>
          <p:cNvPr id="71" name="文本框 70"/>
          <p:cNvSpPr txBox="1"/>
          <p:nvPr/>
        </p:nvSpPr>
        <p:spPr>
          <a:xfrm>
            <a:off x="9510291" y="4509461"/>
            <a:ext cx="1434236" cy="460375"/>
          </a:xfrm>
          <a:prstGeom prst="rect">
            <a:avLst/>
          </a:prstGeom>
          <a:noFill/>
        </p:spPr>
        <p:txBody>
          <a:bodyPr wrap="square" rtlCol="0">
            <a:spAutoFit/>
          </a:bodyPr>
          <a:lstStyle/>
          <a:p>
            <a:pPr algn="ctr"/>
            <a:r>
              <a:rPr lang="zh-CN" altLang="en-US" sz="2400" b="1" dirty="0">
                <a:solidFill>
                  <a:srgbClr val="3C1020"/>
                </a:solidFill>
                <a:effectLst>
                  <a:outerShdw blurRad="63500" sx="102000" sy="102000" algn="ctr" rotWithShape="0">
                    <a:prstClr val="black">
                      <a:alpha val="25000"/>
                    </a:prstClr>
                  </a:outerShdw>
                </a:effectLst>
              </a:rPr>
              <a:t>功能成像</a:t>
            </a:r>
            <a:endParaRPr lang="zh-CN" altLang="en-US" sz="2400" b="1" dirty="0">
              <a:solidFill>
                <a:srgbClr val="3C1020"/>
              </a:solidFill>
              <a:effectLst>
                <a:outerShdw blurRad="63500" sx="102000" sy="102000" algn="ctr" rotWithShape="0">
                  <a:prstClr val="black">
                    <a:alpha val="25000"/>
                  </a:prstClr>
                </a:outerShdw>
              </a:effectLst>
            </a:endParaRPr>
          </a:p>
        </p:txBody>
      </p:sp>
      <p:sp>
        <p:nvSpPr>
          <p:cNvPr id="51" name="Shape 5127"/>
          <p:cNvSpPr/>
          <p:nvPr/>
        </p:nvSpPr>
        <p:spPr>
          <a:xfrm>
            <a:off x="9982489" y="3748240"/>
            <a:ext cx="399148" cy="402209"/>
          </a:xfrm>
          <a:custGeom>
            <a:avLst/>
            <a:gdLst/>
            <a:ahLst/>
            <a:cxnLst/>
            <a:rect l="0" t="0" r="0" b="0"/>
            <a:pathLst>
              <a:path w="120000" h="120000" extrusionOk="0">
                <a:moveTo>
                  <a:pt x="59874" y="0"/>
                </a:moveTo>
                <a:lnTo>
                  <a:pt x="59874" y="0"/>
                </a:lnTo>
                <a:cubicBezTo>
                  <a:pt x="26555" y="0"/>
                  <a:pt x="0" y="26555"/>
                  <a:pt x="0" y="59874"/>
                </a:cubicBezTo>
                <a:cubicBezTo>
                  <a:pt x="0" y="93194"/>
                  <a:pt x="26555" y="119749"/>
                  <a:pt x="59874" y="119749"/>
                </a:cubicBezTo>
                <a:cubicBezTo>
                  <a:pt x="93194" y="119749"/>
                  <a:pt x="119749" y="93194"/>
                  <a:pt x="119749" y="59874"/>
                </a:cubicBezTo>
                <a:cubicBezTo>
                  <a:pt x="119749" y="26555"/>
                  <a:pt x="93194" y="0"/>
                  <a:pt x="59874" y="0"/>
                </a:cubicBezTo>
                <a:close/>
                <a:moveTo>
                  <a:pt x="110981" y="59874"/>
                </a:moveTo>
                <a:lnTo>
                  <a:pt x="110981" y="59874"/>
                </a:lnTo>
                <a:cubicBezTo>
                  <a:pt x="110981" y="73152"/>
                  <a:pt x="106471" y="82171"/>
                  <a:pt x="99958" y="90939"/>
                </a:cubicBezTo>
                <a:cubicBezTo>
                  <a:pt x="97703" y="90939"/>
                  <a:pt x="95448" y="86430"/>
                  <a:pt x="97703" y="82171"/>
                </a:cubicBezTo>
                <a:cubicBezTo>
                  <a:pt x="99958" y="77661"/>
                  <a:pt x="99958" y="68893"/>
                  <a:pt x="99958" y="64384"/>
                </a:cubicBezTo>
                <a:cubicBezTo>
                  <a:pt x="99958" y="59874"/>
                  <a:pt x="97703" y="51106"/>
                  <a:pt x="93194" y="51106"/>
                </a:cubicBezTo>
                <a:cubicBezTo>
                  <a:pt x="86680" y="51106"/>
                  <a:pt x="84425" y="51106"/>
                  <a:pt x="79916" y="44592"/>
                </a:cubicBezTo>
                <a:cubicBezTo>
                  <a:pt x="75407" y="31064"/>
                  <a:pt x="93194" y="28810"/>
                  <a:pt x="86680" y="22045"/>
                </a:cubicBezTo>
                <a:cubicBezTo>
                  <a:pt x="84425" y="20041"/>
                  <a:pt x="75407" y="28810"/>
                  <a:pt x="73402" y="15532"/>
                </a:cubicBezTo>
                <a:lnTo>
                  <a:pt x="75407" y="13277"/>
                </a:lnTo>
                <a:cubicBezTo>
                  <a:pt x="95448" y="20041"/>
                  <a:pt x="110981" y="37578"/>
                  <a:pt x="110981" y="59874"/>
                </a:cubicBezTo>
                <a:close/>
                <a:moveTo>
                  <a:pt x="53110" y="11022"/>
                </a:moveTo>
                <a:lnTo>
                  <a:pt x="53110" y="11022"/>
                </a:lnTo>
                <a:cubicBezTo>
                  <a:pt x="51106" y="13277"/>
                  <a:pt x="48601" y="13277"/>
                  <a:pt x="46597" y="15532"/>
                </a:cubicBezTo>
                <a:cubicBezTo>
                  <a:pt x="42087" y="20041"/>
                  <a:pt x="39832" y="17787"/>
                  <a:pt x="37578" y="22045"/>
                </a:cubicBezTo>
                <a:cubicBezTo>
                  <a:pt x="35323" y="26555"/>
                  <a:pt x="28810" y="31064"/>
                  <a:pt x="28810" y="33319"/>
                </a:cubicBezTo>
                <a:cubicBezTo>
                  <a:pt x="28810" y="35574"/>
                  <a:pt x="33319" y="39832"/>
                  <a:pt x="33319" y="39832"/>
                </a:cubicBezTo>
                <a:cubicBezTo>
                  <a:pt x="35323" y="37578"/>
                  <a:pt x="39832" y="37578"/>
                  <a:pt x="44342" y="39832"/>
                </a:cubicBezTo>
                <a:cubicBezTo>
                  <a:pt x="46597" y="39832"/>
                  <a:pt x="68893" y="42338"/>
                  <a:pt x="62129" y="59874"/>
                </a:cubicBezTo>
                <a:cubicBezTo>
                  <a:pt x="59874" y="66638"/>
                  <a:pt x="48601" y="64384"/>
                  <a:pt x="46597" y="73152"/>
                </a:cubicBezTo>
                <a:cubicBezTo>
                  <a:pt x="46597" y="75407"/>
                  <a:pt x="46597" y="82171"/>
                  <a:pt x="44342" y="84425"/>
                </a:cubicBezTo>
                <a:cubicBezTo>
                  <a:pt x="44342" y="86430"/>
                  <a:pt x="46597" y="97703"/>
                  <a:pt x="44342" y="97703"/>
                </a:cubicBezTo>
                <a:cubicBezTo>
                  <a:pt x="42087" y="97703"/>
                  <a:pt x="33319" y="86430"/>
                  <a:pt x="33319" y="86430"/>
                </a:cubicBezTo>
                <a:cubicBezTo>
                  <a:pt x="33319" y="84425"/>
                  <a:pt x="31064" y="77661"/>
                  <a:pt x="31064" y="71148"/>
                </a:cubicBezTo>
                <a:cubicBezTo>
                  <a:pt x="31064" y="66638"/>
                  <a:pt x="22045" y="66638"/>
                  <a:pt x="22045" y="59874"/>
                </a:cubicBezTo>
                <a:cubicBezTo>
                  <a:pt x="22045" y="53361"/>
                  <a:pt x="26555" y="48851"/>
                  <a:pt x="26555" y="46597"/>
                </a:cubicBezTo>
                <a:cubicBezTo>
                  <a:pt x="24300" y="42338"/>
                  <a:pt x="15532" y="42338"/>
                  <a:pt x="13277" y="42338"/>
                </a:cubicBezTo>
                <a:cubicBezTo>
                  <a:pt x="20041" y="24300"/>
                  <a:pt x="35323" y="13277"/>
                  <a:pt x="53110" y="11022"/>
                </a:cubicBezTo>
                <a:close/>
                <a:moveTo>
                  <a:pt x="44342" y="108726"/>
                </a:moveTo>
                <a:lnTo>
                  <a:pt x="44342" y="108726"/>
                </a:lnTo>
                <a:cubicBezTo>
                  <a:pt x="46597" y="106471"/>
                  <a:pt x="46597" y="104217"/>
                  <a:pt x="51106" y="104217"/>
                </a:cubicBezTo>
                <a:cubicBezTo>
                  <a:pt x="53110" y="104217"/>
                  <a:pt x="55365" y="104217"/>
                  <a:pt x="59874" y="101962"/>
                </a:cubicBezTo>
                <a:cubicBezTo>
                  <a:pt x="62129" y="101962"/>
                  <a:pt x="68893" y="99707"/>
                  <a:pt x="73402" y="97703"/>
                </a:cubicBezTo>
                <a:cubicBezTo>
                  <a:pt x="77661" y="97703"/>
                  <a:pt x="86680" y="99707"/>
                  <a:pt x="88684" y="101962"/>
                </a:cubicBezTo>
                <a:cubicBezTo>
                  <a:pt x="79916" y="108726"/>
                  <a:pt x="71148" y="110981"/>
                  <a:pt x="59874" y="110981"/>
                </a:cubicBezTo>
                <a:cubicBezTo>
                  <a:pt x="55365" y="110981"/>
                  <a:pt x="48601" y="110981"/>
                  <a:pt x="44342" y="108726"/>
                </a:cubicBezTo>
                <a:close/>
              </a:path>
            </a:pathLst>
          </a:custGeom>
          <a:solidFill>
            <a:srgbClr val="3C1020"/>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18" name="文本框 17"/>
          <p:cNvSpPr txBox="1"/>
          <p:nvPr/>
        </p:nvSpPr>
        <p:spPr>
          <a:xfrm>
            <a:off x="337185" y="3748405"/>
            <a:ext cx="3268345" cy="1565910"/>
          </a:xfrm>
          <a:prstGeom prst="rect">
            <a:avLst/>
          </a:prstGeom>
          <a:noFill/>
        </p:spPr>
        <p:txBody>
          <a:bodyPr wrap="square" rtlCol="0">
            <a:spAutoFit/>
          </a:bodyPr>
          <a:lstStyle/>
          <a:p>
            <a:pPr lvl="0" defTabSz="457200">
              <a:lnSpc>
                <a:spcPct val="120000"/>
              </a:lnSpc>
              <a:defRPr/>
            </a:pPr>
            <a:r>
              <a:rPr lang="zh-CN" altLang="en-US" sz="1600" b="1" dirty="0" smtClean="0">
                <a:solidFill>
                  <a:schemeClr val="bg1"/>
                </a:solidFill>
                <a:latin typeface="宋体" panose="02010600030101010101" pitchFamily="2" charset="-122"/>
                <a:ea typeface="宋体" panose="02010600030101010101" pitchFamily="2" charset="-122"/>
                <a:sym typeface="+mn-ea"/>
              </a:rPr>
              <a:t>通过使用特殊的脉冲序列特异性显示水、脂、软骨及静态液体和流体等组织，亦可采用不同的脉冲序列特异性显示某种病理组织，监测病理演变过程。</a:t>
            </a:r>
            <a:endParaRPr lang="zh-CN" altLang="en-US" sz="1600" b="1" spc="300" dirty="0" smtClean="0">
              <a:solidFill>
                <a:schemeClr val="bg1"/>
              </a:solidFill>
              <a:effectLst>
                <a:outerShdw blurRad="127000" dist="12700" sx="102000" sy="102000" algn="ctr" rotWithShape="0">
                  <a:prstClr val="black">
                    <a:alpha val="30000"/>
                  </a:prstClr>
                </a:outerShdw>
              </a:effectLst>
              <a:latin typeface="宋体" panose="02010600030101010101" pitchFamily="2" charset="-122"/>
              <a:ea typeface="宋体" panose="02010600030101010101" pitchFamily="2" charset="-122"/>
              <a:sym typeface="+mn-ea"/>
            </a:endParaRPr>
          </a:p>
        </p:txBody>
      </p:sp>
      <p:sp>
        <p:nvSpPr>
          <p:cNvPr id="83" name="文本框 82"/>
          <p:cNvSpPr txBox="1"/>
          <p:nvPr/>
        </p:nvSpPr>
        <p:spPr>
          <a:xfrm>
            <a:off x="3363595" y="2005330"/>
            <a:ext cx="2875280" cy="1568450"/>
          </a:xfrm>
          <a:prstGeom prst="rect">
            <a:avLst/>
          </a:prstGeom>
          <a:noFill/>
        </p:spPr>
        <p:txBody>
          <a:bodyPr wrap="square" rtlCol="0">
            <a:spAutoFit/>
          </a:bodyPr>
          <a:lstStyle>
            <a:defPPr>
              <a:defRPr lang="zh-CN"/>
            </a:defPPr>
            <a:lvl1pPr algn="ctr">
              <a:defRPr sz="4000" b="1" spc="300">
                <a:solidFill>
                  <a:schemeClr val="bg1"/>
                </a:solidFill>
                <a:effectLst>
                  <a:outerShdw blurRad="127000" dist="12700" sx="102000" sy="102000" algn="ctr" rotWithShape="0">
                    <a:prstClr val="black">
                      <a:alpha val="30000"/>
                    </a:prstClr>
                  </a:outerShdw>
                </a:effectLst>
                <a:latin typeface="Agency FB" panose="020B0503020202020204" pitchFamily="34" charset="0"/>
              </a:defRPr>
            </a:lvl1pPr>
          </a:lstStyle>
          <a:p>
            <a:pPr algn="l"/>
            <a:r>
              <a:rPr lang="en-US" altLang="zh-CN" sz="1600" dirty="0">
                <a:latin typeface="宋体" panose="02010600030101010101" pitchFamily="2" charset="-122"/>
                <a:ea typeface="宋体" panose="02010600030101010101" pitchFamily="2" charset="-122"/>
                <a:cs typeface="宋体" panose="02010600030101010101" pitchFamily="2" charset="-122"/>
              </a:rPr>
              <a:t>各种投射性成像技术往往因气体和骨骼的重叠而形成伪影，给某些病变部位的诊断带来困难。MRI无此类骨伪影，显示病变优于CT。</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84" name="文本框 83"/>
          <p:cNvSpPr txBox="1"/>
          <p:nvPr/>
        </p:nvSpPr>
        <p:spPr>
          <a:xfrm>
            <a:off x="6084570" y="3748405"/>
            <a:ext cx="2921635" cy="1568450"/>
          </a:xfrm>
          <a:prstGeom prst="rect">
            <a:avLst/>
          </a:prstGeom>
          <a:noFill/>
        </p:spPr>
        <p:txBody>
          <a:bodyPr wrap="square" rtlCol="0">
            <a:spAutoFit/>
          </a:bodyPr>
          <a:lstStyle>
            <a:defPPr>
              <a:defRPr lang="zh-CN"/>
            </a:defPPr>
            <a:lvl1pPr algn="ctr">
              <a:defRPr sz="4000" b="1" spc="300">
                <a:solidFill>
                  <a:schemeClr val="bg1"/>
                </a:solidFill>
                <a:effectLst>
                  <a:outerShdw blurRad="127000" dist="12700" sx="102000" sy="102000" algn="ctr" rotWithShape="0">
                    <a:prstClr val="black">
                      <a:alpha val="30000"/>
                    </a:prstClr>
                  </a:outerShdw>
                </a:effectLst>
                <a:latin typeface="Agency FB" panose="020B0503020202020204" pitchFamily="34" charset="0"/>
              </a:defRPr>
            </a:lvl1pPr>
          </a:lstStyle>
          <a:p>
            <a:pPr algn="l"/>
            <a:r>
              <a:rPr lang="en-US" altLang="zh-CN" sz="1600" dirty="0" smtClean="0">
                <a:latin typeface="宋体" panose="02010600030101010101" pitchFamily="2" charset="-122"/>
                <a:ea typeface="宋体" panose="02010600030101010101" pitchFamily="2" charset="-122"/>
                <a:sym typeface="+mn-ea"/>
              </a:rPr>
              <a:t>MRI</a:t>
            </a:r>
            <a:r>
              <a:rPr lang="zh-CN" altLang="en-US" sz="1600" dirty="0" smtClean="0">
                <a:latin typeface="宋体" panose="02010600030101010101" pitchFamily="2" charset="-122"/>
                <a:ea typeface="宋体" panose="02010600030101010101" pitchFamily="2" charset="-122"/>
                <a:sym typeface="+mn-ea"/>
              </a:rPr>
              <a:t>可不改变病人体位的情况下，获得人体横断面、冠状位、矢状位及任何方位断面的图像，有利于病变的三维定位及解剖结构的完整、连续显示。</a:t>
            </a:r>
            <a:endParaRPr lang="zh-CN" altLang="en-US" sz="1600" dirty="0"/>
          </a:p>
        </p:txBody>
      </p:sp>
      <p:sp>
        <p:nvSpPr>
          <p:cNvPr id="85" name="文本框 84"/>
          <p:cNvSpPr txBox="1"/>
          <p:nvPr/>
        </p:nvSpPr>
        <p:spPr>
          <a:xfrm>
            <a:off x="8868410" y="2148840"/>
            <a:ext cx="2718435" cy="1271270"/>
          </a:xfrm>
          <a:prstGeom prst="rect">
            <a:avLst/>
          </a:prstGeom>
          <a:noFill/>
        </p:spPr>
        <p:txBody>
          <a:bodyPr wrap="square" rtlCol="0">
            <a:spAutoFit/>
          </a:bodyPr>
          <a:lstStyle>
            <a:defPPr>
              <a:defRPr lang="zh-CN"/>
            </a:defPPr>
            <a:lvl1pPr algn="ctr">
              <a:defRPr sz="4000" b="1" spc="300">
                <a:solidFill>
                  <a:schemeClr val="bg1"/>
                </a:solidFill>
                <a:effectLst>
                  <a:outerShdw blurRad="127000" dist="12700" sx="102000" sy="102000" algn="ctr" rotWithShape="0">
                    <a:prstClr val="black">
                      <a:alpha val="30000"/>
                    </a:prstClr>
                  </a:outerShdw>
                </a:effectLst>
                <a:latin typeface="Agency FB" panose="020B0503020202020204" pitchFamily="34" charset="0"/>
              </a:defRPr>
            </a:lvl1pPr>
          </a:lstStyle>
          <a:p>
            <a:pPr lvl="0" algn="l" defTabSz="457200">
              <a:lnSpc>
                <a:spcPct val="120000"/>
              </a:lnSpc>
              <a:defRPr/>
            </a:pPr>
            <a:r>
              <a:rPr lang="en-US" altLang="zh-CN" sz="1600" dirty="0" smtClean="0">
                <a:latin typeface="宋体" panose="02010600030101010101" pitchFamily="2" charset="-122"/>
                <a:ea typeface="宋体" panose="02010600030101010101" pitchFamily="2" charset="-122"/>
                <a:sym typeface="+mn-ea"/>
              </a:rPr>
              <a:t>MRI</a:t>
            </a:r>
            <a:r>
              <a:rPr lang="zh-CN" altLang="en-US" sz="1600" dirty="0" smtClean="0">
                <a:latin typeface="宋体" panose="02010600030101010101" pitchFamily="2" charset="-122"/>
                <a:ea typeface="宋体" panose="02010600030101010101" pitchFamily="2" charset="-122"/>
                <a:sym typeface="+mn-ea"/>
              </a:rPr>
              <a:t>是目前唯一能对人体的组织代谢、生化环境和功能改变进行无创伤性检查的方法。</a:t>
            </a:r>
            <a:endParaRPr lang="zh-CN" altLang="en-US" sz="1600" dirty="0">
              <a:effectLst/>
            </a:endParaRPr>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14" presetClass="entr" presetSubtype="10" fill="hold" nodeType="withEffect">
                                      <p:stCondLst>
                                        <p:cond delay="7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1000"/>
                                            <p:tgtEl>
                                              <p:spTgt spid="48"/>
                                            </p:tgtEl>
                                          </p:cBhvr>
                                        </p:animEffect>
                                      </p:childTnLst>
                                    </p:cTn>
                                  </p:par>
                                  <p:par>
                                    <p:cTn id="19" presetID="10" presetClass="entr" presetSubtype="0" fill="hold" grpId="0" nodeType="withEffect">
                                      <p:stCondLst>
                                        <p:cond delay="12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childTnLst>
                                    </p:cTn>
                                  </p:par>
                                </p:childTnLst>
                              </p:cTn>
                            </p:par>
                            <p:par>
                              <p:cTn id="22" fill="hold">
                                <p:stCondLst>
                                  <p:cond delay="1250"/>
                                </p:stCondLst>
                                <p:childTnLst>
                                  <p:par>
                                    <p:cTn id="23" presetID="22" presetClass="entr" presetSubtype="1"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up)">
                                          <p:cBhvr>
                                            <p:cTn id="25" dur="1000"/>
                                            <p:tgtEl>
                                              <p:spTgt spid="55"/>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750"/>
                                            <p:tgtEl>
                                              <p:spTgt spid="18"/>
                                            </p:tgtEl>
                                          </p:cBhvr>
                                        </p:animEffect>
                                      </p:childTnLst>
                                    </p:cTn>
                                  </p:par>
                                </p:childTnLst>
                              </p:cTn>
                            </p:par>
                            <p:par>
                              <p:cTn id="29" fill="hold">
                                <p:stCondLst>
                                  <p:cond delay="2250"/>
                                </p:stCondLst>
                                <p:childTnLst>
                                  <p:par>
                                    <p:cTn id="30" presetID="22" presetClass="entr" presetSubtype="8"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750"/>
                                            <p:tgtEl>
                                              <p:spTgt spid="37"/>
                                            </p:tgtEl>
                                          </p:cBhvr>
                                        </p:animEffect>
                                      </p:childTnLst>
                                    </p:cTn>
                                  </p:par>
                                </p:childTnLst>
                              </p:cTn>
                            </p:par>
                            <p:par>
                              <p:cTn id="33" fill="hold">
                                <p:stCondLst>
                                  <p:cond delay="3250"/>
                                </p:stCondLst>
                                <p:childTnLst>
                                  <p:par>
                                    <p:cTn id="34" presetID="14" presetClass="entr" presetSubtype="1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randombar(horizontal)">
                                          <p:cBhvr>
                                            <p:cTn id="36" dur="1000"/>
                                            <p:tgtEl>
                                              <p:spTgt spid="5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1000"/>
                                            <p:tgtEl>
                                              <p:spTgt spid="54"/>
                                            </p:tgtEl>
                                          </p:cBhvr>
                                        </p:animEffect>
                                      </p:childTnLst>
                                    </p:cTn>
                                  </p:par>
                                </p:childTnLst>
                              </p:cTn>
                            </p:par>
                            <p:par>
                              <p:cTn id="40" fill="hold">
                                <p:stCondLst>
                                  <p:cond delay="4250"/>
                                </p:stCondLst>
                                <p:childTnLst>
                                  <p:par>
                                    <p:cTn id="41" presetID="22"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up)">
                                          <p:cBhvr>
                                            <p:cTn id="43" dur="1000"/>
                                            <p:tgtEl>
                                              <p:spTgt spid="61"/>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750"/>
                                            <p:tgtEl>
                                              <p:spTgt spid="83"/>
                                            </p:tgtEl>
                                          </p:cBhvr>
                                        </p:animEffect>
                                      </p:childTnLst>
                                    </p:cTn>
                                  </p:par>
                                </p:childTnLst>
                              </p:cTn>
                            </p:par>
                            <p:par>
                              <p:cTn id="47" fill="hold">
                                <p:stCondLst>
                                  <p:cond delay="525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750"/>
                                            <p:tgtEl>
                                              <p:spTgt spid="38"/>
                                            </p:tgtEl>
                                          </p:cBhvr>
                                        </p:animEffect>
                                      </p:childTnLst>
                                    </p:cTn>
                                  </p:par>
                                </p:childTnLst>
                              </p:cTn>
                            </p:par>
                            <p:par>
                              <p:cTn id="51" fill="hold">
                                <p:stCondLst>
                                  <p:cond delay="6250"/>
                                </p:stCondLst>
                                <p:childTnLst>
                                  <p:par>
                                    <p:cTn id="52" presetID="14" presetClass="entr" presetSubtype="10" fill="hold"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randombar(horizontal)">
                                          <p:cBhvr>
                                            <p:cTn id="54" dur="1000"/>
                                            <p:tgtEl>
                                              <p:spTgt spid="67"/>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childTnLst>
                                    </p:cTn>
                                  </p:par>
                                </p:childTnLst>
                              </p:cTn>
                            </p:par>
                            <p:par>
                              <p:cTn id="58" fill="hold">
                                <p:stCondLst>
                                  <p:cond delay="7250"/>
                                </p:stCondLst>
                                <p:childTnLst>
                                  <p:par>
                                    <p:cTn id="59" presetID="22" presetClass="entr" presetSubtype="1" fill="hold" grpId="0" nodeType="after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wipe(up)">
                                          <p:cBhvr>
                                            <p:cTn id="61" dur="1000"/>
                                            <p:tgtEl>
                                              <p:spTgt spid="65"/>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750"/>
                                            <p:tgtEl>
                                              <p:spTgt spid="84"/>
                                            </p:tgtEl>
                                          </p:cBhvr>
                                        </p:animEffect>
                                      </p:childTnLst>
                                    </p:cTn>
                                  </p:par>
                                </p:childTnLst>
                              </p:cTn>
                            </p:par>
                            <p:par>
                              <p:cTn id="65" fill="hold">
                                <p:stCondLst>
                                  <p:cond delay="8250"/>
                                </p:stCondLst>
                                <p:childTnLst>
                                  <p:par>
                                    <p:cTn id="66" presetID="22" presetClass="entr" presetSubtype="8"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left)">
                                          <p:cBhvr>
                                            <p:cTn id="68" dur="750"/>
                                            <p:tgtEl>
                                              <p:spTgt spid="39"/>
                                            </p:tgtEl>
                                          </p:cBhvr>
                                        </p:animEffect>
                                      </p:childTnLst>
                                    </p:cTn>
                                  </p:par>
                                </p:childTnLst>
                              </p:cTn>
                            </p:par>
                            <p:par>
                              <p:cTn id="69" fill="hold">
                                <p:stCondLst>
                                  <p:cond delay="9250"/>
                                </p:stCondLst>
                                <p:childTnLst>
                                  <p:par>
                                    <p:cTn id="70" presetID="14" presetClass="entr" presetSubtype="10" fill="hold"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randombar(horizontal)">
                                          <p:cBhvr>
                                            <p:cTn id="72" dur="1000"/>
                                            <p:tgtEl>
                                              <p:spTgt spid="73"/>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1000"/>
                                            <p:tgtEl>
                                              <p:spTgt spid="51"/>
                                            </p:tgtEl>
                                          </p:cBhvr>
                                        </p:animEffect>
                                      </p:childTnLst>
                                    </p:cTn>
                                  </p:par>
                                </p:childTnLst>
                              </p:cTn>
                            </p:par>
                            <p:par>
                              <p:cTn id="76" fill="hold">
                                <p:stCondLst>
                                  <p:cond delay="10250"/>
                                </p:stCondLst>
                                <p:childTnLst>
                                  <p:par>
                                    <p:cTn id="77" presetID="22" presetClass="entr" presetSubtype="1"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wipe(up)">
                                          <p:cBhvr>
                                            <p:cTn id="79" dur="1000"/>
                                            <p:tgtEl>
                                              <p:spTgt spid="71"/>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2" grpId="0" animBg="1"/>
          <p:bldP spid="53" grpId="0" animBg="1"/>
          <p:bldP spid="54" grpId="0" animBg="1"/>
          <p:bldP spid="55" grpId="0"/>
          <p:bldP spid="61" grpId="0"/>
          <p:bldP spid="65" grpId="0"/>
          <p:bldP spid="71" grpId="0"/>
          <p:bldP spid="51" grpId="0" animBg="1"/>
          <p:bldP spid="18" grpId="0"/>
          <p:bldP spid="83" grpId="0"/>
          <p:bldP spid="84" grpId="0"/>
          <p:bldP spid="8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14" presetClass="entr" presetSubtype="10" fill="hold" nodeType="withEffect">
                                      <p:stCondLst>
                                        <p:cond delay="7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1000"/>
                                            <p:tgtEl>
                                              <p:spTgt spid="48"/>
                                            </p:tgtEl>
                                          </p:cBhvr>
                                        </p:animEffect>
                                      </p:childTnLst>
                                    </p:cTn>
                                  </p:par>
                                  <p:par>
                                    <p:cTn id="19" presetID="10" presetClass="entr" presetSubtype="0" fill="hold" grpId="0" nodeType="withEffect">
                                      <p:stCondLst>
                                        <p:cond delay="12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childTnLst>
                                    </p:cTn>
                                  </p:par>
                                </p:childTnLst>
                              </p:cTn>
                            </p:par>
                            <p:par>
                              <p:cTn id="22" fill="hold">
                                <p:stCondLst>
                                  <p:cond delay="1250"/>
                                </p:stCondLst>
                                <p:childTnLst>
                                  <p:par>
                                    <p:cTn id="23" presetID="22" presetClass="entr" presetSubtype="1"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up)">
                                          <p:cBhvr>
                                            <p:cTn id="25" dur="1000"/>
                                            <p:tgtEl>
                                              <p:spTgt spid="55"/>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750"/>
                                            <p:tgtEl>
                                              <p:spTgt spid="18"/>
                                            </p:tgtEl>
                                          </p:cBhvr>
                                        </p:animEffect>
                                      </p:childTnLst>
                                    </p:cTn>
                                  </p:par>
                                </p:childTnLst>
                              </p:cTn>
                            </p:par>
                            <p:par>
                              <p:cTn id="29" fill="hold">
                                <p:stCondLst>
                                  <p:cond delay="2250"/>
                                </p:stCondLst>
                                <p:childTnLst>
                                  <p:par>
                                    <p:cTn id="30" presetID="22" presetClass="entr" presetSubtype="8"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750"/>
                                            <p:tgtEl>
                                              <p:spTgt spid="37"/>
                                            </p:tgtEl>
                                          </p:cBhvr>
                                        </p:animEffect>
                                      </p:childTnLst>
                                    </p:cTn>
                                  </p:par>
                                </p:childTnLst>
                              </p:cTn>
                            </p:par>
                            <p:par>
                              <p:cTn id="33" fill="hold">
                                <p:stCondLst>
                                  <p:cond delay="3250"/>
                                </p:stCondLst>
                                <p:childTnLst>
                                  <p:par>
                                    <p:cTn id="34" presetID="14" presetClass="entr" presetSubtype="1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randombar(horizontal)">
                                          <p:cBhvr>
                                            <p:cTn id="36" dur="1000"/>
                                            <p:tgtEl>
                                              <p:spTgt spid="5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1000"/>
                                            <p:tgtEl>
                                              <p:spTgt spid="54"/>
                                            </p:tgtEl>
                                          </p:cBhvr>
                                        </p:animEffect>
                                      </p:childTnLst>
                                    </p:cTn>
                                  </p:par>
                                </p:childTnLst>
                              </p:cTn>
                            </p:par>
                            <p:par>
                              <p:cTn id="40" fill="hold">
                                <p:stCondLst>
                                  <p:cond delay="4250"/>
                                </p:stCondLst>
                                <p:childTnLst>
                                  <p:par>
                                    <p:cTn id="41" presetID="22"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up)">
                                          <p:cBhvr>
                                            <p:cTn id="43" dur="1000"/>
                                            <p:tgtEl>
                                              <p:spTgt spid="61"/>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750"/>
                                            <p:tgtEl>
                                              <p:spTgt spid="83"/>
                                            </p:tgtEl>
                                          </p:cBhvr>
                                        </p:animEffect>
                                      </p:childTnLst>
                                    </p:cTn>
                                  </p:par>
                                </p:childTnLst>
                              </p:cTn>
                            </p:par>
                            <p:par>
                              <p:cTn id="47" fill="hold">
                                <p:stCondLst>
                                  <p:cond delay="525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750"/>
                                            <p:tgtEl>
                                              <p:spTgt spid="38"/>
                                            </p:tgtEl>
                                          </p:cBhvr>
                                        </p:animEffect>
                                      </p:childTnLst>
                                    </p:cTn>
                                  </p:par>
                                </p:childTnLst>
                              </p:cTn>
                            </p:par>
                            <p:par>
                              <p:cTn id="51" fill="hold">
                                <p:stCondLst>
                                  <p:cond delay="6250"/>
                                </p:stCondLst>
                                <p:childTnLst>
                                  <p:par>
                                    <p:cTn id="52" presetID="14" presetClass="entr" presetSubtype="10" fill="hold"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randombar(horizontal)">
                                          <p:cBhvr>
                                            <p:cTn id="54" dur="1000"/>
                                            <p:tgtEl>
                                              <p:spTgt spid="67"/>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childTnLst>
                                    </p:cTn>
                                  </p:par>
                                </p:childTnLst>
                              </p:cTn>
                            </p:par>
                            <p:par>
                              <p:cTn id="58" fill="hold">
                                <p:stCondLst>
                                  <p:cond delay="7250"/>
                                </p:stCondLst>
                                <p:childTnLst>
                                  <p:par>
                                    <p:cTn id="59" presetID="22" presetClass="entr" presetSubtype="1" fill="hold" grpId="0" nodeType="after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wipe(up)">
                                          <p:cBhvr>
                                            <p:cTn id="61" dur="1000"/>
                                            <p:tgtEl>
                                              <p:spTgt spid="65"/>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750"/>
                                            <p:tgtEl>
                                              <p:spTgt spid="84"/>
                                            </p:tgtEl>
                                          </p:cBhvr>
                                        </p:animEffect>
                                      </p:childTnLst>
                                    </p:cTn>
                                  </p:par>
                                </p:childTnLst>
                              </p:cTn>
                            </p:par>
                            <p:par>
                              <p:cTn id="65" fill="hold">
                                <p:stCondLst>
                                  <p:cond delay="8250"/>
                                </p:stCondLst>
                                <p:childTnLst>
                                  <p:par>
                                    <p:cTn id="66" presetID="22" presetClass="entr" presetSubtype="8"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left)">
                                          <p:cBhvr>
                                            <p:cTn id="68" dur="750"/>
                                            <p:tgtEl>
                                              <p:spTgt spid="39"/>
                                            </p:tgtEl>
                                          </p:cBhvr>
                                        </p:animEffect>
                                      </p:childTnLst>
                                    </p:cTn>
                                  </p:par>
                                </p:childTnLst>
                              </p:cTn>
                            </p:par>
                            <p:par>
                              <p:cTn id="69" fill="hold">
                                <p:stCondLst>
                                  <p:cond delay="9250"/>
                                </p:stCondLst>
                                <p:childTnLst>
                                  <p:par>
                                    <p:cTn id="70" presetID="14" presetClass="entr" presetSubtype="10" fill="hold"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randombar(horizontal)">
                                          <p:cBhvr>
                                            <p:cTn id="72" dur="1000"/>
                                            <p:tgtEl>
                                              <p:spTgt spid="73"/>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1000"/>
                                            <p:tgtEl>
                                              <p:spTgt spid="51"/>
                                            </p:tgtEl>
                                          </p:cBhvr>
                                        </p:animEffect>
                                      </p:childTnLst>
                                    </p:cTn>
                                  </p:par>
                                </p:childTnLst>
                              </p:cTn>
                            </p:par>
                            <p:par>
                              <p:cTn id="76" fill="hold">
                                <p:stCondLst>
                                  <p:cond delay="10250"/>
                                </p:stCondLst>
                                <p:childTnLst>
                                  <p:par>
                                    <p:cTn id="77" presetID="22" presetClass="entr" presetSubtype="1"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wipe(up)">
                                          <p:cBhvr>
                                            <p:cTn id="79" dur="1000"/>
                                            <p:tgtEl>
                                              <p:spTgt spid="71"/>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2" grpId="0" animBg="1"/>
          <p:bldP spid="53" grpId="0" animBg="1"/>
          <p:bldP spid="54" grpId="0" animBg="1"/>
          <p:bldP spid="55" grpId="0"/>
          <p:bldP spid="61" grpId="0"/>
          <p:bldP spid="65" grpId="0"/>
          <p:bldP spid="71" grpId="0"/>
          <p:bldP spid="51" grpId="0" animBg="1"/>
          <p:bldP spid="18" grpId="0"/>
          <p:bldP spid="83" grpId="0"/>
          <p:bldP spid="84" grpId="0"/>
          <p:bldP spid="85"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323215"/>
            <a:ext cx="3062605" cy="398780"/>
          </a:xfrm>
          <a:prstGeom prst="rect">
            <a:avLst/>
          </a:prstGeom>
          <a:noFill/>
        </p:spPr>
        <p:txBody>
          <a:bodyPr wrap="square" rtlCol="0">
            <a:spAutoFit/>
          </a:bodyPr>
          <a:lstStyle/>
          <a:p>
            <a:r>
              <a:rPr lang="en-US" altLang="zh-CN" sz="2000" b="1" baseline="30000" dirty="0">
                <a:solidFill>
                  <a:schemeClr val="bg1"/>
                </a:solidFill>
                <a:effectLst>
                  <a:outerShdw blurRad="63500" sx="102000" sy="102000" algn="ctr" rotWithShape="0">
                    <a:prstClr val="black">
                      <a:alpha val="25000"/>
                    </a:prstClr>
                  </a:outerShdw>
                </a:effectLst>
              </a:rPr>
              <a:t>19</a:t>
            </a:r>
            <a:r>
              <a:rPr lang="en-US" altLang="zh-CN" sz="2000" b="1" dirty="0">
                <a:solidFill>
                  <a:schemeClr val="bg1"/>
                </a:solidFill>
                <a:effectLst>
                  <a:outerShdw blurRad="63500" sx="102000" sy="102000" algn="ctr" rotWithShape="0">
                    <a:prstClr val="black">
                      <a:alpha val="25000"/>
                    </a:prstClr>
                  </a:outerShdw>
                </a:effectLst>
              </a:rPr>
              <a:t>F-NMR</a:t>
            </a:r>
            <a:r>
              <a:rPr lang="zh-CN" altLang="en-US" sz="2000" b="1" dirty="0">
                <a:solidFill>
                  <a:schemeClr val="bg1"/>
                </a:solidFill>
                <a:effectLst>
                  <a:outerShdw blurRad="63500" sx="102000" sy="102000" algn="ctr" rotWithShape="0">
                    <a:prstClr val="black">
                      <a:alpha val="25000"/>
                    </a:prstClr>
                  </a:outerShdw>
                </a:effectLst>
              </a:rPr>
              <a:t>技术应用</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p:cNvCxnSpPr/>
          <p:nvPr/>
        </p:nvCxnSpPr>
        <p:spPr>
          <a:xfrm flipH="1">
            <a:off x="4534812" y="4970582"/>
            <a:ext cx="1566611" cy="0"/>
          </a:xfrm>
          <a:prstGeom prst="line">
            <a:avLst/>
          </a:prstGeom>
          <a:ln w="12700">
            <a:solidFill>
              <a:schemeClr val="bg1"/>
            </a:solidFill>
            <a:prstDash val="dash"/>
            <a:headEnd type="none" w="lg" len="lg"/>
            <a:tailEnd type="stealt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101423" y="4970582"/>
            <a:ext cx="1566611" cy="0"/>
          </a:xfrm>
          <a:prstGeom prst="line">
            <a:avLst/>
          </a:prstGeom>
          <a:ln w="12700">
            <a:solidFill>
              <a:schemeClr val="bg1"/>
            </a:solidFill>
            <a:prstDash val="dash"/>
            <a:headEnd type="none" w="lg" len="lg"/>
            <a:tailEnd type="stealt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6200000" flipV="1">
            <a:off x="5318119" y="4187277"/>
            <a:ext cx="1566608" cy="0"/>
          </a:xfrm>
          <a:prstGeom prst="line">
            <a:avLst/>
          </a:prstGeom>
          <a:ln w="12700">
            <a:solidFill>
              <a:schemeClr val="bg1"/>
            </a:solidFill>
            <a:prstDash val="dash"/>
            <a:headEnd type="none" w="lg" len="lg"/>
            <a:tailEnd type="stealth"/>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349432" y="4482114"/>
            <a:ext cx="1192119" cy="967309"/>
            <a:chOff x="3349432" y="4482114"/>
            <a:chExt cx="1192119" cy="967309"/>
          </a:xfrm>
        </p:grpSpPr>
        <p:sp>
          <p:nvSpPr>
            <p:cNvPr id="26" name="椭圆 25"/>
            <p:cNvSpPr/>
            <p:nvPr/>
          </p:nvSpPr>
          <p:spPr>
            <a:xfrm>
              <a:off x="3469340" y="4482114"/>
              <a:ext cx="952303" cy="967309"/>
            </a:xfrm>
            <a:prstGeom prst="ellipse">
              <a:avLst/>
            </a:prstGeom>
            <a:solidFill>
              <a:schemeClr val="bg1">
                <a:alpha val="60000"/>
              </a:schemeClr>
            </a:solidFill>
            <a:ln>
              <a:noFill/>
            </a:ln>
            <a:effectLst>
              <a:outerShdw blurRad="63500" dist="127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9989" tIns="64994" rIns="129989" bIns="64994" rtlCol="0" anchor="ctr"/>
            <a:lstStyle/>
            <a:p>
              <a:pPr algn="ctr">
                <a:lnSpc>
                  <a:spcPct val="120000"/>
                </a:lnSpc>
              </a:pPr>
              <a:endParaRPr lang="zh-CN" altLang="en-US" sz="9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3349432" y="4734936"/>
              <a:ext cx="1192119" cy="460375"/>
            </a:xfrm>
            <a:prstGeom prst="rect">
              <a:avLst/>
            </a:prstGeom>
            <a:noFill/>
          </p:spPr>
          <p:txBody>
            <a:bodyPr wrap="square" rtlCol="0">
              <a:spAutoFit/>
            </a:bodyPr>
            <a:lstStyle/>
            <a:p>
              <a:pPr algn="ctr"/>
              <a:r>
                <a:rPr lang="zh-CN" altLang="en-US" sz="2400" b="1" dirty="0">
                  <a:solidFill>
                    <a:srgbClr val="3C1020"/>
                  </a:solidFill>
                  <a:effectLst>
                    <a:outerShdw blurRad="63500" dist="12700" sx="102000" sy="102000" algn="ctr" rotWithShape="0">
                      <a:prstClr val="black">
                        <a:alpha val="40000"/>
                      </a:prstClr>
                    </a:outerShdw>
                  </a:effectLst>
                </a:rPr>
                <a:t>药品</a:t>
              </a:r>
              <a:endParaRPr lang="zh-CN" altLang="en-US" sz="2400" b="1" dirty="0">
                <a:solidFill>
                  <a:srgbClr val="3C1020"/>
                </a:solidFill>
                <a:effectLst>
                  <a:outerShdw blurRad="63500" dist="12700" sx="102000" sy="102000" algn="ctr" rotWithShape="0">
                    <a:prstClr val="black">
                      <a:alpha val="40000"/>
                    </a:prstClr>
                  </a:outerShdw>
                </a:effectLst>
              </a:endParaRPr>
            </a:p>
          </p:txBody>
        </p:sp>
      </p:grpSp>
      <p:grpSp>
        <p:nvGrpSpPr>
          <p:cNvPr id="11" name="组合 10"/>
          <p:cNvGrpSpPr/>
          <p:nvPr/>
        </p:nvGrpSpPr>
        <p:grpSpPr>
          <a:xfrm>
            <a:off x="5500397" y="2368422"/>
            <a:ext cx="1192119" cy="967309"/>
            <a:chOff x="5500397" y="2368422"/>
            <a:chExt cx="1192119" cy="967309"/>
          </a:xfrm>
        </p:grpSpPr>
        <p:sp>
          <p:nvSpPr>
            <p:cNvPr id="33" name="椭圆 32"/>
            <p:cNvSpPr/>
            <p:nvPr/>
          </p:nvSpPr>
          <p:spPr>
            <a:xfrm>
              <a:off x="5620305" y="2368422"/>
              <a:ext cx="952303" cy="967309"/>
            </a:xfrm>
            <a:prstGeom prst="ellipse">
              <a:avLst/>
            </a:prstGeom>
            <a:solidFill>
              <a:schemeClr val="bg1">
                <a:alpha val="60000"/>
              </a:schemeClr>
            </a:solidFill>
            <a:ln>
              <a:noFill/>
            </a:ln>
            <a:effectLst>
              <a:outerShdw blurRad="63500" dist="127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9989" tIns="64994" rIns="129989" bIns="64994" rtlCol="0" anchor="ctr"/>
            <a:lstStyle/>
            <a:p>
              <a:pPr algn="ctr">
                <a:lnSpc>
                  <a:spcPct val="120000"/>
                </a:lnSpc>
              </a:pPr>
              <a:endParaRPr lang="zh-CN" altLang="en-US" sz="9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文本框 51"/>
            <p:cNvSpPr txBox="1"/>
            <p:nvPr/>
          </p:nvSpPr>
          <p:spPr>
            <a:xfrm>
              <a:off x="5500397" y="2621244"/>
              <a:ext cx="1192119" cy="460375"/>
            </a:xfrm>
            <a:prstGeom prst="rect">
              <a:avLst/>
            </a:prstGeom>
            <a:noFill/>
          </p:spPr>
          <p:txBody>
            <a:bodyPr wrap="square" rtlCol="0">
              <a:spAutoFit/>
            </a:bodyPr>
            <a:lstStyle>
              <a:defPPr>
                <a:defRPr lang="zh-CN"/>
              </a:defPPr>
              <a:lvl1pPr algn="ctr">
                <a:defRPr sz="2400" b="1">
                  <a:solidFill>
                    <a:srgbClr val="3C1020"/>
                  </a:solidFill>
                  <a:effectLst>
                    <a:outerShdw blurRad="63500" dist="12700" sx="102000" sy="102000" algn="ctr" rotWithShape="0">
                      <a:prstClr val="black">
                        <a:alpha val="40000"/>
                      </a:prstClr>
                    </a:outerShdw>
                  </a:effectLst>
                </a:defRPr>
              </a:lvl1pPr>
            </a:lstStyle>
            <a:p>
              <a:r>
                <a:rPr lang="zh-CN" altLang="en-US" dirty="0"/>
                <a:t>活性剂</a:t>
              </a:r>
              <a:endParaRPr lang="zh-CN" altLang="en-US" dirty="0"/>
            </a:p>
          </p:txBody>
        </p:sp>
      </p:grpSp>
      <p:grpSp>
        <p:nvGrpSpPr>
          <p:cNvPr id="13" name="组合 12"/>
          <p:cNvGrpSpPr/>
          <p:nvPr/>
        </p:nvGrpSpPr>
        <p:grpSpPr>
          <a:xfrm>
            <a:off x="7717320" y="4482114"/>
            <a:ext cx="1072515" cy="967309"/>
            <a:chOff x="7717320" y="4482114"/>
            <a:chExt cx="1072515" cy="967309"/>
          </a:xfrm>
        </p:grpSpPr>
        <p:sp>
          <p:nvSpPr>
            <p:cNvPr id="35" name="椭圆 34"/>
            <p:cNvSpPr/>
            <p:nvPr/>
          </p:nvSpPr>
          <p:spPr>
            <a:xfrm>
              <a:off x="7777538" y="4482114"/>
              <a:ext cx="952303" cy="967309"/>
            </a:xfrm>
            <a:prstGeom prst="ellipse">
              <a:avLst/>
            </a:prstGeom>
            <a:solidFill>
              <a:schemeClr val="bg1">
                <a:alpha val="60000"/>
              </a:schemeClr>
            </a:solidFill>
            <a:ln>
              <a:noFill/>
            </a:ln>
            <a:effectLst>
              <a:outerShdw blurRad="63500" dist="127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9989" tIns="64994" rIns="129989" bIns="64994" rtlCol="0" anchor="ctr"/>
            <a:lstStyle/>
            <a:p>
              <a:pPr algn="ctr">
                <a:lnSpc>
                  <a:spcPct val="120000"/>
                </a:lnSpc>
              </a:pPr>
              <a:endParaRPr lang="zh-CN" altLang="en-US" sz="9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文本框 53"/>
            <p:cNvSpPr txBox="1"/>
            <p:nvPr/>
          </p:nvSpPr>
          <p:spPr>
            <a:xfrm>
              <a:off x="7717320" y="4556409"/>
              <a:ext cx="1072515" cy="829945"/>
            </a:xfrm>
            <a:prstGeom prst="rect">
              <a:avLst/>
            </a:prstGeom>
            <a:noFill/>
          </p:spPr>
          <p:txBody>
            <a:bodyPr wrap="square" rtlCol="0">
              <a:spAutoFit/>
            </a:bodyPr>
            <a:lstStyle>
              <a:defPPr>
                <a:defRPr lang="zh-CN"/>
              </a:defPPr>
              <a:lvl1pPr algn="ctr">
                <a:defRPr sz="2400" b="1">
                  <a:solidFill>
                    <a:srgbClr val="3C1020"/>
                  </a:solidFill>
                  <a:effectLst>
                    <a:outerShdw blurRad="63500" dist="12700" sx="102000" sy="102000" algn="ctr" rotWithShape="0">
                      <a:prstClr val="black">
                        <a:alpha val="40000"/>
                      </a:prstClr>
                    </a:outerShdw>
                  </a:effectLst>
                </a:defRPr>
              </a:lvl1pPr>
            </a:lstStyle>
            <a:p>
              <a:r>
                <a:rPr lang="zh-CN" altLang="en-US" dirty="0"/>
                <a:t>感光材料</a:t>
              </a:r>
              <a:endParaRPr lang="zh-CN" altLang="en-US" dirty="0"/>
            </a:p>
          </p:txBody>
        </p:sp>
      </p:grpSp>
      <p:sp>
        <p:nvSpPr>
          <p:cNvPr id="56" name="文本框 55"/>
          <p:cNvSpPr txBox="1"/>
          <p:nvPr/>
        </p:nvSpPr>
        <p:spPr>
          <a:xfrm>
            <a:off x="8729980" y="4481830"/>
            <a:ext cx="2792095" cy="1706880"/>
          </a:xfrm>
          <a:prstGeom prst="rect">
            <a:avLst/>
          </a:prstGeom>
          <a:noFill/>
        </p:spPr>
        <p:txBody>
          <a:bodyPr wrap="square" rtlCol="0">
            <a:spAutoFit/>
          </a:bodyPr>
          <a:lstStyle/>
          <a:p>
            <a:pPr>
              <a:lnSpc>
                <a:spcPct val="125000"/>
              </a:lnSpc>
            </a:pPr>
            <a:r>
              <a:rPr lang="en-US" altLang="zh-CN" sz="1400" b="1" dirty="0">
                <a:solidFill>
                  <a:schemeClr val="bg1"/>
                </a:solidFill>
                <a:effectLst>
                  <a:outerShdw blurRad="63500" sx="102000" sy="102000" algn="ctr" rotWithShape="0">
                    <a:prstClr val="black">
                      <a:alpha val="20000"/>
                    </a:prstClr>
                  </a:outerShdw>
                </a:effectLst>
              </a:rPr>
              <a:t>在感光材料中添加有机含氟化合物可以有效的改进胶片的性</a:t>
            </a:r>
            <a:endParaRPr lang="en-US" altLang="zh-CN" sz="1400" b="1" dirty="0">
              <a:solidFill>
                <a:schemeClr val="bg1"/>
              </a:solidFill>
              <a:effectLst>
                <a:outerShdw blurRad="63500" sx="102000" sy="102000" algn="ctr" rotWithShape="0">
                  <a:prstClr val="black">
                    <a:alpha val="20000"/>
                  </a:prstClr>
                </a:outerShdw>
              </a:effectLst>
            </a:endParaRPr>
          </a:p>
          <a:p>
            <a:pPr>
              <a:lnSpc>
                <a:spcPct val="125000"/>
              </a:lnSpc>
            </a:pPr>
            <a:r>
              <a:rPr lang="en-US" altLang="zh-CN" sz="1400" b="1" dirty="0">
                <a:solidFill>
                  <a:schemeClr val="bg1"/>
                </a:solidFill>
                <a:effectLst>
                  <a:outerShdw blurRad="63500" sx="102000" sy="102000" algn="ctr" rotWithShape="0">
                    <a:prstClr val="black">
                      <a:alpha val="20000"/>
                    </a:prstClr>
                  </a:outerShdw>
                </a:effectLst>
              </a:rPr>
              <a:t>能和涂布液的特性，使用传统手段对所添加的含氟有机化合物进行定性及定量并不灵敏，而使用19F-NMR 是最快速有效的方法</a:t>
            </a:r>
            <a:r>
              <a:rPr lang="en-US" altLang="zh-CN" sz="1400" dirty="0">
                <a:solidFill>
                  <a:schemeClr val="bg1"/>
                </a:solidFill>
                <a:effectLst>
                  <a:outerShdw blurRad="63500" sx="102000" sy="102000" algn="ctr" rotWithShape="0">
                    <a:prstClr val="black">
                      <a:alpha val="20000"/>
                    </a:prstClr>
                  </a:outerShdw>
                </a:effectLst>
              </a:rPr>
              <a:t>。</a:t>
            </a:r>
            <a:endParaRPr lang="en-US" altLang="zh-CN" sz="1400" dirty="0">
              <a:solidFill>
                <a:schemeClr val="bg1"/>
              </a:solidFill>
              <a:effectLst>
                <a:outerShdw blurRad="63500" sx="102000" sy="102000" algn="ctr" rotWithShape="0">
                  <a:prstClr val="black">
                    <a:alpha val="20000"/>
                  </a:prstClr>
                </a:outerShdw>
              </a:effectLst>
            </a:endParaRPr>
          </a:p>
        </p:txBody>
      </p:sp>
      <p:sp>
        <p:nvSpPr>
          <p:cNvPr id="60" name="文本框 59"/>
          <p:cNvSpPr txBox="1"/>
          <p:nvPr/>
        </p:nvSpPr>
        <p:spPr>
          <a:xfrm>
            <a:off x="4603115" y="721995"/>
            <a:ext cx="2985135" cy="1706880"/>
          </a:xfrm>
          <a:prstGeom prst="rect">
            <a:avLst/>
          </a:prstGeom>
          <a:noFill/>
        </p:spPr>
        <p:txBody>
          <a:bodyPr wrap="square" rtlCol="0">
            <a:spAutoFit/>
          </a:bodyPr>
          <a:lstStyle/>
          <a:p>
            <a:pPr algn="l">
              <a:lnSpc>
                <a:spcPct val="125000"/>
              </a:lnSpc>
            </a:pPr>
            <a:r>
              <a:rPr lang="en-US" altLang="zh-CN" sz="1400" b="1" dirty="0">
                <a:solidFill>
                  <a:schemeClr val="bg1"/>
                </a:solidFill>
                <a:effectLst>
                  <a:outerShdw blurRad="63500" sx="102000" sy="102000" algn="ctr" rotWithShape="0">
                    <a:prstClr val="black">
                      <a:alpha val="20000"/>
                    </a:prstClr>
                  </a:outerShdw>
                </a:effectLst>
              </a:rPr>
              <a:t>含氟表面活性剂种类很多、添加量少、效果好，具备巨大的商业价值，但因为添加量少且结构中含有大量氟原子而难以鉴定，而利用19F-NMR 可以对其进行快速而准确的鉴定</a:t>
            </a:r>
            <a:r>
              <a:rPr lang="en-US" altLang="zh-CN" sz="1200" dirty="0">
                <a:solidFill>
                  <a:schemeClr val="bg1"/>
                </a:solidFill>
                <a:effectLst>
                  <a:outerShdw blurRad="63500" sx="102000" sy="102000" algn="ctr" rotWithShape="0">
                    <a:prstClr val="black">
                      <a:alpha val="20000"/>
                    </a:prstClr>
                  </a:outerShdw>
                </a:effectLst>
              </a:rPr>
              <a:t>。</a:t>
            </a:r>
            <a:endParaRPr lang="en-US" altLang="zh-CN" sz="1200" dirty="0">
              <a:solidFill>
                <a:schemeClr val="bg1"/>
              </a:solidFill>
              <a:effectLst>
                <a:outerShdw blurRad="63500" sx="102000" sy="102000" algn="ctr" rotWithShape="0">
                  <a:prstClr val="black">
                    <a:alpha val="20000"/>
                  </a:prstClr>
                </a:outerShdw>
              </a:effectLst>
            </a:endParaRPr>
          </a:p>
        </p:txBody>
      </p:sp>
      <p:sp>
        <p:nvSpPr>
          <p:cNvPr id="64" name="文本框 63"/>
          <p:cNvSpPr txBox="1"/>
          <p:nvPr/>
        </p:nvSpPr>
        <p:spPr>
          <a:xfrm>
            <a:off x="1164911" y="4481738"/>
            <a:ext cx="2184400" cy="1706880"/>
          </a:xfrm>
          <a:prstGeom prst="rect">
            <a:avLst/>
          </a:prstGeom>
          <a:noFill/>
        </p:spPr>
        <p:txBody>
          <a:bodyPr wrap="square" rtlCol="0">
            <a:spAutoFit/>
          </a:bodyPr>
          <a:lstStyle/>
          <a:p>
            <a:pPr algn="l">
              <a:lnSpc>
                <a:spcPct val="125000"/>
              </a:lnSpc>
            </a:pPr>
            <a:r>
              <a:rPr lang="en-US" altLang="zh-CN" sz="1400" b="1" dirty="0">
                <a:solidFill>
                  <a:schemeClr val="bg1"/>
                </a:solidFill>
                <a:effectLst>
                  <a:outerShdw blurRad="63500" sx="102000" sy="102000" algn="ctr" rotWithShape="0">
                    <a:prstClr val="black">
                      <a:alpha val="20000"/>
                    </a:prstClr>
                  </a:outerShdw>
                </a:effectLst>
              </a:rPr>
              <a:t>通过19F-NMR 可以对药物中的含氟化合物进行定性及定量，实验表明，这种方法不仅方便快捷，而且准确度高，为药物分析提供了依据。</a:t>
            </a:r>
            <a:r>
              <a:rPr lang="en-US" altLang="zh-CN" sz="1200" dirty="0">
                <a:solidFill>
                  <a:schemeClr val="bg1"/>
                </a:solidFill>
                <a:effectLst>
                  <a:outerShdw blurRad="63500" sx="102000" sy="102000" algn="ctr" rotWithShape="0">
                    <a:prstClr val="black">
                      <a:alpha val="20000"/>
                    </a:prstClr>
                  </a:outerShdw>
                </a:effectLst>
              </a:rPr>
              <a:t> </a:t>
            </a:r>
            <a:endParaRPr lang="zh-CN" altLang="en-US" sz="1200" dirty="0">
              <a:solidFill>
                <a:schemeClr val="bg1"/>
              </a:solidFill>
              <a:effectLst>
                <a:outerShdw blurRad="63500" sx="102000" sy="102000" algn="ctr" rotWithShape="0">
                  <a:prstClr val="black">
                    <a:alpha val="20000"/>
                  </a:prstClr>
                </a:outerShdw>
              </a:effectLst>
            </a:endParaRPr>
          </a:p>
        </p:txBody>
      </p:sp>
      <p:pic>
        <p:nvPicPr>
          <p:cNvPr id="9" name="图片 8" descr="u=2422323532,3402995502&amp;fm=26&amp;gp=0"/>
          <p:cNvPicPr>
            <a:picLocks noChangeAspect="1"/>
          </p:cNvPicPr>
          <p:nvPr/>
        </p:nvPicPr>
        <p:blipFill>
          <a:blip r:embed="rId1"/>
          <a:stretch>
            <a:fillRect/>
          </a:stretch>
        </p:blipFill>
        <p:spPr>
          <a:xfrm>
            <a:off x="5113655" y="3977005"/>
            <a:ext cx="1976755" cy="1976755"/>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22" presetClass="entr" presetSubtype="2" fill="hold" nodeType="withEffect">
                                      <p:stCondLst>
                                        <p:cond delay="1000"/>
                                      </p:stCondLst>
                                      <p:childTnLst>
                                        <p:set>
                                          <p:cBhvr>
                                            <p:cTn id="17" dur="1" fill="hold">
                                              <p:stCondLst>
                                                <p:cond delay="0"/>
                                              </p:stCondLst>
                                            </p:cTn>
                                            <p:tgtEl>
                                              <p:spTgt spid="21"/>
                                            </p:tgtEl>
                                            <p:attrNameLst>
                                              <p:attrName>style.visibility</p:attrName>
                                            </p:attrNameLst>
                                          </p:cBhvr>
                                          <p:to>
                                            <p:strVal val="visible"/>
                                          </p:to>
                                        </p:set>
                                        <p:animEffect transition="in" filter="wipe(right)">
                                          <p:cBhvr>
                                            <p:cTn id="18" dur="1000"/>
                                            <p:tgtEl>
                                              <p:spTgt spid="21"/>
                                            </p:tgtEl>
                                          </p:cBhvr>
                                        </p:animEffect>
                                      </p:childTnLst>
                                    </p:cTn>
                                  </p:par>
                                  <p:par>
                                    <p:cTn id="19" presetID="31" presetClass="entr" presetSubtype="0" fill="hold" nodeType="withEffect">
                                      <p:stCondLst>
                                        <p:cond delay="100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1000"/>
                                            <p:tgtEl>
                                              <p:spTgt spid="64"/>
                                            </p:tgtEl>
                                          </p:cBhvr>
                                        </p:animEffect>
                                      </p:childTnLst>
                                    </p:cTn>
                                  </p:par>
                                </p:childTnLst>
                              </p:cTn>
                            </p:par>
                            <p:par>
                              <p:cTn id="28" fill="hold">
                                <p:stCondLst>
                                  <p:cond delay="1250"/>
                                </p:stCondLst>
                                <p:childTnLst>
                                  <p:par>
                                    <p:cTn id="29" presetID="22" presetClass="entr" presetSubtype="4"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1000"/>
                                            <p:tgtEl>
                                              <p:spTgt spid="23"/>
                                            </p:tgtEl>
                                          </p:cBhvr>
                                        </p:animEffect>
                                      </p:childTnLst>
                                    </p:cTn>
                                  </p:par>
                                  <p:par>
                                    <p:cTn id="32" presetID="31"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fltVal val="0"/>
                                              </p:val>
                                            </p:tav>
                                            <p:tav tm="100000">
                                              <p:val>
                                                <p:strVal val="#ppt_w"/>
                                              </p:val>
                                            </p:tav>
                                          </p:tavLst>
                                        </p:anim>
                                        <p:anim calcmode="lin" valueType="num">
                                          <p:cBhvr>
                                            <p:cTn id="35" dur="1000" fill="hold"/>
                                            <p:tgtEl>
                                              <p:spTgt spid="11"/>
                                            </p:tgtEl>
                                            <p:attrNameLst>
                                              <p:attrName>ppt_h</p:attrName>
                                            </p:attrNameLst>
                                          </p:cBhvr>
                                          <p:tavLst>
                                            <p:tav tm="0">
                                              <p:val>
                                                <p:fltVal val="0"/>
                                              </p:val>
                                            </p:tav>
                                            <p:tav tm="100000">
                                              <p:val>
                                                <p:strVal val="#ppt_h"/>
                                              </p:val>
                                            </p:tav>
                                          </p:tavLst>
                                        </p:anim>
                                        <p:anim calcmode="lin" valueType="num">
                                          <p:cBhvr>
                                            <p:cTn id="36" dur="1000" fill="hold"/>
                                            <p:tgtEl>
                                              <p:spTgt spid="11"/>
                                            </p:tgtEl>
                                            <p:attrNameLst>
                                              <p:attrName>style.rotation</p:attrName>
                                            </p:attrNameLst>
                                          </p:cBhvr>
                                          <p:tavLst>
                                            <p:tav tm="0">
                                              <p:val>
                                                <p:fltVal val="90"/>
                                              </p:val>
                                            </p:tav>
                                            <p:tav tm="100000">
                                              <p:val>
                                                <p:fltVal val="0"/>
                                              </p:val>
                                            </p:tav>
                                          </p:tavLst>
                                        </p:anim>
                                        <p:animEffect transition="in" filter="fade">
                                          <p:cBhvr>
                                            <p:cTn id="37" dur="1000"/>
                                            <p:tgtEl>
                                              <p:spTgt spid="11"/>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up)">
                                          <p:cBhvr>
                                            <p:cTn id="40" dur="1000"/>
                                            <p:tgtEl>
                                              <p:spTgt spid="60"/>
                                            </p:tgtEl>
                                          </p:cBhvr>
                                        </p:animEffect>
                                      </p:childTnLst>
                                    </p:cTn>
                                  </p:par>
                                </p:childTnLst>
                              </p:cTn>
                            </p:par>
                            <p:par>
                              <p:cTn id="41" fill="hold">
                                <p:stCondLst>
                                  <p:cond delay="2250"/>
                                </p:stCondLst>
                                <p:childTnLst>
                                  <p:par>
                                    <p:cTn id="42" presetID="22" presetClass="entr" presetSubtype="8"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1000"/>
                                            <p:tgtEl>
                                              <p:spTgt spid="22"/>
                                            </p:tgtEl>
                                          </p:cBhvr>
                                        </p:animEffect>
                                      </p:childTnLst>
                                    </p:cTn>
                                  </p:par>
                                  <p:par>
                                    <p:cTn id="45" presetID="3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anim calcmode="lin" valueType="num">
                                          <p:cBhvr>
                                            <p:cTn id="49" dur="1000" fill="hold"/>
                                            <p:tgtEl>
                                              <p:spTgt spid="13"/>
                                            </p:tgtEl>
                                            <p:attrNameLst>
                                              <p:attrName>style.rotation</p:attrName>
                                            </p:attrNameLst>
                                          </p:cBhvr>
                                          <p:tavLst>
                                            <p:tav tm="0">
                                              <p:val>
                                                <p:fltVal val="90"/>
                                              </p:val>
                                            </p:tav>
                                            <p:tav tm="100000">
                                              <p:val>
                                                <p:fltVal val="0"/>
                                              </p:val>
                                            </p:tav>
                                          </p:tavLst>
                                        </p:anim>
                                        <p:animEffect transition="in" filter="fade">
                                          <p:cBhvr>
                                            <p:cTn id="50" dur="1000"/>
                                            <p:tgtEl>
                                              <p:spTgt spid="1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wipe(left)">
                                          <p:cBhvr>
                                            <p:cTn id="53"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6" grpId="0"/>
          <p:bldP spid="60" grpId="0"/>
          <p:bldP spid="6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22" presetClass="entr" presetSubtype="2" fill="hold" nodeType="withEffect">
                                      <p:stCondLst>
                                        <p:cond delay="1000"/>
                                      </p:stCondLst>
                                      <p:childTnLst>
                                        <p:set>
                                          <p:cBhvr>
                                            <p:cTn id="17" dur="1" fill="hold">
                                              <p:stCondLst>
                                                <p:cond delay="0"/>
                                              </p:stCondLst>
                                            </p:cTn>
                                            <p:tgtEl>
                                              <p:spTgt spid="21"/>
                                            </p:tgtEl>
                                            <p:attrNameLst>
                                              <p:attrName>style.visibility</p:attrName>
                                            </p:attrNameLst>
                                          </p:cBhvr>
                                          <p:to>
                                            <p:strVal val="visible"/>
                                          </p:to>
                                        </p:set>
                                        <p:animEffect transition="in" filter="wipe(right)">
                                          <p:cBhvr>
                                            <p:cTn id="18" dur="1000"/>
                                            <p:tgtEl>
                                              <p:spTgt spid="21"/>
                                            </p:tgtEl>
                                          </p:cBhvr>
                                        </p:animEffect>
                                      </p:childTnLst>
                                    </p:cTn>
                                  </p:par>
                                  <p:par>
                                    <p:cTn id="19" presetID="31" presetClass="entr" presetSubtype="0" fill="hold" nodeType="withEffect">
                                      <p:stCondLst>
                                        <p:cond delay="100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1000"/>
                                            <p:tgtEl>
                                              <p:spTgt spid="64"/>
                                            </p:tgtEl>
                                          </p:cBhvr>
                                        </p:animEffect>
                                      </p:childTnLst>
                                    </p:cTn>
                                  </p:par>
                                </p:childTnLst>
                              </p:cTn>
                            </p:par>
                            <p:par>
                              <p:cTn id="28" fill="hold">
                                <p:stCondLst>
                                  <p:cond delay="1250"/>
                                </p:stCondLst>
                                <p:childTnLst>
                                  <p:par>
                                    <p:cTn id="29" presetID="22" presetClass="entr" presetSubtype="4"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1000"/>
                                            <p:tgtEl>
                                              <p:spTgt spid="23"/>
                                            </p:tgtEl>
                                          </p:cBhvr>
                                        </p:animEffect>
                                      </p:childTnLst>
                                    </p:cTn>
                                  </p:par>
                                  <p:par>
                                    <p:cTn id="32" presetID="31"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fltVal val="0"/>
                                              </p:val>
                                            </p:tav>
                                            <p:tav tm="100000">
                                              <p:val>
                                                <p:strVal val="#ppt_w"/>
                                              </p:val>
                                            </p:tav>
                                          </p:tavLst>
                                        </p:anim>
                                        <p:anim calcmode="lin" valueType="num">
                                          <p:cBhvr>
                                            <p:cTn id="35" dur="1000" fill="hold"/>
                                            <p:tgtEl>
                                              <p:spTgt spid="11"/>
                                            </p:tgtEl>
                                            <p:attrNameLst>
                                              <p:attrName>ppt_h</p:attrName>
                                            </p:attrNameLst>
                                          </p:cBhvr>
                                          <p:tavLst>
                                            <p:tav tm="0">
                                              <p:val>
                                                <p:fltVal val="0"/>
                                              </p:val>
                                            </p:tav>
                                            <p:tav tm="100000">
                                              <p:val>
                                                <p:strVal val="#ppt_h"/>
                                              </p:val>
                                            </p:tav>
                                          </p:tavLst>
                                        </p:anim>
                                        <p:anim calcmode="lin" valueType="num">
                                          <p:cBhvr>
                                            <p:cTn id="36" dur="1000" fill="hold"/>
                                            <p:tgtEl>
                                              <p:spTgt spid="11"/>
                                            </p:tgtEl>
                                            <p:attrNameLst>
                                              <p:attrName>style.rotation</p:attrName>
                                            </p:attrNameLst>
                                          </p:cBhvr>
                                          <p:tavLst>
                                            <p:tav tm="0">
                                              <p:val>
                                                <p:fltVal val="90"/>
                                              </p:val>
                                            </p:tav>
                                            <p:tav tm="100000">
                                              <p:val>
                                                <p:fltVal val="0"/>
                                              </p:val>
                                            </p:tav>
                                          </p:tavLst>
                                        </p:anim>
                                        <p:animEffect transition="in" filter="fade">
                                          <p:cBhvr>
                                            <p:cTn id="37" dur="1000"/>
                                            <p:tgtEl>
                                              <p:spTgt spid="11"/>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up)">
                                          <p:cBhvr>
                                            <p:cTn id="40" dur="1000"/>
                                            <p:tgtEl>
                                              <p:spTgt spid="60"/>
                                            </p:tgtEl>
                                          </p:cBhvr>
                                        </p:animEffect>
                                      </p:childTnLst>
                                    </p:cTn>
                                  </p:par>
                                </p:childTnLst>
                              </p:cTn>
                            </p:par>
                            <p:par>
                              <p:cTn id="41" fill="hold">
                                <p:stCondLst>
                                  <p:cond delay="2250"/>
                                </p:stCondLst>
                                <p:childTnLst>
                                  <p:par>
                                    <p:cTn id="42" presetID="22" presetClass="entr" presetSubtype="8"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1000"/>
                                            <p:tgtEl>
                                              <p:spTgt spid="22"/>
                                            </p:tgtEl>
                                          </p:cBhvr>
                                        </p:animEffect>
                                      </p:childTnLst>
                                    </p:cTn>
                                  </p:par>
                                  <p:par>
                                    <p:cTn id="45" presetID="3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anim calcmode="lin" valueType="num">
                                          <p:cBhvr>
                                            <p:cTn id="49" dur="1000" fill="hold"/>
                                            <p:tgtEl>
                                              <p:spTgt spid="13"/>
                                            </p:tgtEl>
                                            <p:attrNameLst>
                                              <p:attrName>style.rotation</p:attrName>
                                            </p:attrNameLst>
                                          </p:cBhvr>
                                          <p:tavLst>
                                            <p:tav tm="0">
                                              <p:val>
                                                <p:fltVal val="90"/>
                                              </p:val>
                                            </p:tav>
                                            <p:tav tm="100000">
                                              <p:val>
                                                <p:fltVal val="0"/>
                                              </p:val>
                                            </p:tav>
                                          </p:tavLst>
                                        </p:anim>
                                        <p:animEffect transition="in" filter="fade">
                                          <p:cBhvr>
                                            <p:cTn id="50" dur="1000"/>
                                            <p:tgtEl>
                                              <p:spTgt spid="1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wipe(left)">
                                          <p:cBhvr>
                                            <p:cTn id="53"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6" grpId="0"/>
          <p:bldP spid="60" grpId="0"/>
          <p:bldP spid="64"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16"/>
          <p:cNvSpPr/>
          <p:nvPr/>
        </p:nvSpPr>
        <p:spPr>
          <a:xfrm rot="10800000">
            <a:off x="3987087" y="1689100"/>
            <a:ext cx="4219942" cy="3524248"/>
          </a:xfrm>
          <a:prstGeom prst="triangle">
            <a:avLst>
              <a:gd name="adj" fmla="val 49974"/>
            </a:avLst>
          </a:prstGeom>
          <a:noFill/>
          <a:ln w="38100">
            <a:solidFill>
              <a:schemeClr val="bg1"/>
            </a:solidFill>
          </a:ln>
          <a:effectLst>
            <a:outerShdw blurRad="635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矩形 17"/>
          <p:cNvSpPr/>
          <p:nvPr/>
        </p:nvSpPr>
        <p:spPr>
          <a:xfrm>
            <a:off x="2743200" y="2196813"/>
            <a:ext cx="6858000" cy="2203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822699" y="2177763"/>
            <a:ext cx="4572002" cy="1446550"/>
          </a:xfrm>
          <a:prstGeom prst="rect">
            <a:avLst/>
          </a:prstGeom>
          <a:noFill/>
        </p:spPr>
        <p:txBody>
          <a:bodyPr wrap="square" rtlCol="0">
            <a:spAutoFit/>
          </a:bodyPr>
          <a:lstStyle/>
          <a:p>
            <a:pPr algn="ctr"/>
            <a:r>
              <a:rPr lang="en-US" altLang="zh-CN" sz="8800" b="1" dirty="0">
                <a:solidFill>
                  <a:schemeClr val="bg1"/>
                </a:solidFill>
                <a:effectLst>
                  <a:outerShdw blurRad="127000" dist="12700" sx="102000" sy="102000" algn="ctr" rotWithShape="0">
                    <a:prstClr val="black">
                      <a:alpha val="30000"/>
                    </a:prstClr>
                  </a:outerShdw>
                </a:effectLst>
              </a:rPr>
              <a:t>PART04</a:t>
            </a:r>
            <a:endParaRPr lang="zh-CN" altLang="en-US" sz="8800" b="1" dirty="0">
              <a:solidFill>
                <a:schemeClr val="bg1"/>
              </a:solidFill>
              <a:effectLst>
                <a:outerShdw blurRad="127000" dist="12700" sx="102000" sy="102000" algn="ctr" rotWithShape="0">
                  <a:prstClr val="black">
                    <a:alpha val="30000"/>
                  </a:prstClr>
                </a:outerShdw>
              </a:effectLst>
            </a:endParaRPr>
          </a:p>
        </p:txBody>
      </p:sp>
      <p:sp>
        <p:nvSpPr>
          <p:cNvPr id="13" name="文本框 12"/>
          <p:cNvSpPr txBox="1"/>
          <p:nvPr/>
        </p:nvSpPr>
        <p:spPr>
          <a:xfrm>
            <a:off x="4221480" y="3479165"/>
            <a:ext cx="3748405" cy="706755"/>
          </a:xfrm>
          <a:prstGeom prst="rect">
            <a:avLst/>
          </a:prstGeom>
          <a:noFill/>
        </p:spPr>
        <p:txBody>
          <a:bodyPr wrap="square" rtlCol="0">
            <a:spAutoFit/>
          </a:bodyPr>
          <a:lstStyle/>
          <a:p>
            <a:pPr algn="ctr"/>
            <a:r>
              <a:rPr lang="zh-CN" altLang="en-US" sz="4000" b="1" dirty="0">
                <a:solidFill>
                  <a:schemeClr val="bg1"/>
                </a:solidFill>
                <a:effectLst>
                  <a:outerShdw blurRad="63500" sx="102000" sy="102000" algn="ctr" rotWithShape="0">
                    <a:prstClr val="black">
                      <a:alpha val="25000"/>
                    </a:prstClr>
                  </a:outerShdw>
                </a:effectLst>
              </a:rPr>
              <a:t>结果表示与解释</a:t>
            </a:r>
            <a:endParaRPr lang="zh-CN" altLang="en-US" sz="4000" b="1" dirty="0">
              <a:solidFill>
                <a:schemeClr val="bg1"/>
              </a:solidFill>
              <a:effectLst>
                <a:outerShdw blurRad="63500" sx="102000" sy="102000" algn="ctr" rotWithShape="0">
                  <a:prstClr val="black">
                    <a:alpha val="25000"/>
                  </a:prstClr>
                </a:outerShdw>
              </a:effectLst>
            </a:endParaRPr>
          </a:p>
        </p:txBody>
      </p:sp>
      <p:sp>
        <p:nvSpPr>
          <p:cNvPr id="19" name="等腰三角形 18"/>
          <p:cNvSpPr/>
          <p:nvPr/>
        </p:nvSpPr>
        <p:spPr>
          <a:xfrm rot="10800000">
            <a:off x="6048375" y="4905973"/>
            <a:ext cx="95250" cy="79547"/>
          </a:xfrm>
          <a:prstGeom prst="triangle">
            <a:avLst>
              <a:gd name="adj" fmla="val 50224"/>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22" presetClass="entr" presetSubtype="1"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1000"/>
                                        <p:tgtEl>
                                          <p:spTgt spid="13"/>
                                        </p:tgtEl>
                                      </p:cBhvr>
                                    </p:animEffect>
                                  </p:childTnLst>
                                </p:cTn>
                              </p:par>
                              <p:par>
                                <p:cTn id="16" presetID="22" presetClass="entr" presetSubtype="1" fill="hold" grpId="0" nodeType="withEffect">
                                  <p:stCondLst>
                                    <p:cond delay="175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3"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258" y="387809"/>
            <a:ext cx="2540000" cy="398780"/>
          </a:xfrm>
          <a:prstGeom prst="rect">
            <a:avLst/>
          </a:prstGeom>
          <a:noFill/>
        </p:spPr>
        <p:txBody>
          <a:bodyPr wrap="square" rtlCol="0">
            <a:spAutoFit/>
          </a:bodyPr>
          <a:lstStyle/>
          <a:p>
            <a:r>
              <a:rPr lang="en-US" altLang="zh-CN" sz="2000" b="1" baseline="30000" dirty="0" smtClean="0">
                <a:solidFill>
                  <a:schemeClr val="bg1"/>
                </a:solidFill>
                <a:sym typeface="+mn-ea"/>
              </a:rPr>
              <a:t>1</a:t>
            </a:r>
            <a:r>
              <a:rPr lang="en-US" altLang="zh-CN" sz="2000" b="1" dirty="0" smtClean="0">
                <a:solidFill>
                  <a:schemeClr val="bg1"/>
                </a:solidFill>
                <a:sym typeface="+mn-ea"/>
              </a:rPr>
              <a:t>H-NMR</a:t>
            </a:r>
            <a:r>
              <a:rPr lang="zh-CN" altLang="en-US" sz="2000" b="1" dirty="0" smtClean="0">
                <a:solidFill>
                  <a:schemeClr val="bg1"/>
                </a:solidFill>
                <a:sym typeface="+mn-ea"/>
              </a:rPr>
              <a:t>谱解析</a:t>
            </a:r>
            <a:endParaRPr lang="zh-CN" altLang="en-US" sz="2000" b="1" dirty="0" smtClean="0">
              <a:solidFill>
                <a:schemeClr val="bg1"/>
              </a:solidFill>
              <a:effectLst>
                <a:outerShdw blurRad="63500" sx="102000" sy="102000" algn="ctr" rotWithShape="0">
                  <a:prstClr val="black">
                    <a:alpha val="25000"/>
                  </a:prstClr>
                </a:outerShdw>
              </a:effectLst>
              <a:sym typeface="+mn-ea"/>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p:cNvSpPr txBox="1"/>
          <p:nvPr/>
        </p:nvSpPr>
        <p:spPr>
          <a:xfrm>
            <a:off x="483235" y="981075"/>
            <a:ext cx="7096760" cy="5569585"/>
          </a:xfrm>
          <a:prstGeom prst="rect">
            <a:avLst/>
          </a:prstGeom>
          <a:noFill/>
        </p:spPr>
        <p:txBody>
          <a:bodyPr wrap="square" rtlCol="0">
            <a:spAutoFit/>
          </a:bodyPr>
          <a:lstStyle/>
          <a:p>
            <a:r>
              <a:rPr lang="zh-CN" altLang="en-US" b="1" dirty="0" smtClean="0">
                <a:solidFill>
                  <a:schemeClr val="bg1"/>
                </a:solidFill>
              </a:rPr>
              <a:t>通常情况下，仅靠一张</a:t>
            </a:r>
            <a:r>
              <a:rPr lang="en-US" altLang="zh-CN" b="1" dirty="0" smtClean="0">
                <a:solidFill>
                  <a:schemeClr val="bg1"/>
                </a:solidFill>
              </a:rPr>
              <a:t>1 H-NMR</a:t>
            </a:r>
            <a:r>
              <a:rPr lang="zh-CN" altLang="en-US" b="1" dirty="0" smtClean="0">
                <a:solidFill>
                  <a:schemeClr val="bg1"/>
                </a:solidFill>
              </a:rPr>
              <a:t>谱图是无法解析出合理的分子结构的，这往往需要结合分子式，用以推断或者验证化合物的结构式。</a:t>
            </a:r>
            <a:endParaRPr lang="en-US" altLang="zh-CN" b="1" dirty="0" smtClean="0">
              <a:solidFill>
                <a:schemeClr val="bg1"/>
              </a:solidFill>
            </a:endParaRPr>
          </a:p>
          <a:p>
            <a:r>
              <a:rPr lang="zh-CN" altLang="en-US" sz="1600" b="1" dirty="0" smtClean="0">
                <a:solidFill>
                  <a:schemeClr val="bg1"/>
                </a:solidFill>
                <a:latin typeface="宋体" panose="02010600030101010101" pitchFamily="2" charset="-122"/>
                <a:ea typeface="宋体" panose="02010600030101010101" pitchFamily="2" charset="-122"/>
              </a:rPr>
              <a:t>对核磁共振氢谱的解析一般有六个步骤</a:t>
            </a:r>
            <a:r>
              <a:rPr lang="en-US" altLang="zh-CN" sz="1600" b="1" dirty="0" smtClean="0">
                <a:solidFill>
                  <a:schemeClr val="bg1"/>
                </a:solidFill>
                <a:latin typeface="宋体" panose="02010600030101010101" pitchFamily="2" charset="-122"/>
                <a:ea typeface="宋体" panose="02010600030101010101" pitchFamily="2" charset="-122"/>
              </a:rPr>
              <a:t>:</a:t>
            </a:r>
            <a:endParaRPr lang="en-US" altLang="zh-CN" sz="1600" b="1" dirty="0" smtClean="0">
              <a:solidFill>
                <a:schemeClr val="bg1"/>
              </a:solidFill>
              <a:latin typeface="宋体" panose="02010600030101010101" pitchFamily="2" charset="-122"/>
              <a:ea typeface="宋体" panose="02010600030101010101" pitchFamily="2" charset="-122"/>
            </a:endParaRPr>
          </a:p>
          <a:p>
            <a:r>
              <a:rPr lang="en-US" altLang="zh-CN" sz="1600" b="1" dirty="0" smtClean="0">
                <a:solidFill>
                  <a:schemeClr val="bg1"/>
                </a:solidFill>
                <a:latin typeface="宋体" panose="02010600030101010101" pitchFamily="2" charset="-122"/>
                <a:ea typeface="宋体" panose="02010600030101010101" pitchFamily="2" charset="-122"/>
              </a:rPr>
              <a:t>    (1)</a:t>
            </a:r>
            <a:r>
              <a:rPr lang="zh-CN" altLang="en-US" sz="1600" b="1" dirty="0" smtClean="0">
                <a:solidFill>
                  <a:schemeClr val="bg1"/>
                </a:solidFill>
                <a:latin typeface="宋体" panose="02010600030101010101" pitchFamily="2" charset="-122"/>
                <a:ea typeface="宋体" panose="02010600030101010101" pitchFamily="2" charset="-122"/>
              </a:rPr>
              <a:t>区分出杂质峰、溶剂峰、旋转边带。杂质含量较低，其峰面积较样品峰小很多，样品和杂质峰面积之间也无简单的整数比关系。据此可将杂质峰区别出来。</a:t>
            </a:r>
            <a:endParaRPr lang="en-US" altLang="zh-CN" sz="1600" b="1" dirty="0" smtClean="0">
              <a:solidFill>
                <a:schemeClr val="bg1"/>
              </a:solidFill>
              <a:latin typeface="宋体" panose="02010600030101010101" pitchFamily="2" charset="-122"/>
              <a:ea typeface="宋体" panose="02010600030101010101" pitchFamily="2" charset="-122"/>
            </a:endParaRPr>
          </a:p>
          <a:p>
            <a:r>
              <a:rPr lang="zh-CN" altLang="en-US" sz="1600" b="1" dirty="0" smtClean="0">
                <a:solidFill>
                  <a:schemeClr val="bg1"/>
                </a:solidFill>
                <a:latin typeface="宋体" panose="02010600030101010101" pitchFamily="2" charset="-122"/>
                <a:ea typeface="宋体" panose="02010600030101010101" pitchFamily="2" charset="-122"/>
              </a:rPr>
              <a:t>    </a:t>
            </a:r>
            <a:r>
              <a:rPr lang="en-US" altLang="zh-CN" sz="1600" b="1" dirty="0" smtClean="0">
                <a:solidFill>
                  <a:schemeClr val="bg1"/>
                </a:solidFill>
                <a:latin typeface="宋体" panose="02010600030101010101" pitchFamily="2" charset="-122"/>
                <a:ea typeface="宋体" panose="02010600030101010101" pitchFamily="2" charset="-122"/>
              </a:rPr>
              <a:t>(2)</a:t>
            </a:r>
            <a:r>
              <a:rPr lang="zh-CN" altLang="en-US" sz="1600" b="1" dirty="0" smtClean="0">
                <a:solidFill>
                  <a:schemeClr val="bg1"/>
                </a:solidFill>
                <a:latin typeface="宋体" panose="02010600030101010101" pitchFamily="2" charset="-122"/>
                <a:ea typeface="宋体" panose="02010600030101010101" pitchFamily="2" charset="-122"/>
              </a:rPr>
              <a:t>计算不饱和度。当不饱和度大于等于</a:t>
            </a:r>
            <a:r>
              <a:rPr lang="en-US" altLang="zh-CN" sz="1600" b="1" dirty="0" smtClean="0">
                <a:solidFill>
                  <a:schemeClr val="bg1"/>
                </a:solidFill>
                <a:latin typeface="宋体" panose="02010600030101010101" pitchFamily="2" charset="-122"/>
                <a:ea typeface="宋体" panose="02010600030101010101" pitchFamily="2" charset="-122"/>
              </a:rPr>
              <a:t>4</a:t>
            </a:r>
            <a:r>
              <a:rPr lang="zh-CN" altLang="en-US" sz="1600" b="1" dirty="0" smtClean="0">
                <a:solidFill>
                  <a:schemeClr val="bg1"/>
                </a:solidFill>
                <a:latin typeface="宋体" panose="02010600030101010101" pitchFamily="2" charset="-122"/>
                <a:ea typeface="宋体" panose="02010600030101010101" pitchFamily="2" charset="-122"/>
              </a:rPr>
              <a:t>时，应考虑到该化合物可能存在一个苯环。</a:t>
            </a:r>
            <a:endParaRPr lang="zh-CN" altLang="en-US" sz="1600" b="1" dirty="0" smtClean="0">
              <a:solidFill>
                <a:schemeClr val="bg1"/>
              </a:solidFill>
              <a:latin typeface="宋体" panose="02010600030101010101" pitchFamily="2" charset="-122"/>
              <a:ea typeface="宋体" panose="02010600030101010101" pitchFamily="2" charset="-122"/>
            </a:endParaRPr>
          </a:p>
          <a:p>
            <a:r>
              <a:rPr lang="zh-CN" altLang="en-US" sz="1600" b="1" dirty="0" smtClean="0">
                <a:solidFill>
                  <a:schemeClr val="bg1"/>
                </a:solidFill>
                <a:latin typeface="宋体" panose="02010600030101010101" pitchFamily="2" charset="-122"/>
                <a:ea typeface="宋体" panose="02010600030101010101" pitchFamily="2" charset="-122"/>
              </a:rPr>
              <a:t>    </a:t>
            </a:r>
            <a:r>
              <a:rPr lang="en-US" altLang="zh-CN" sz="1600" b="1" dirty="0" smtClean="0">
                <a:solidFill>
                  <a:schemeClr val="bg1"/>
                </a:solidFill>
                <a:latin typeface="宋体" panose="02010600030101010101" pitchFamily="2" charset="-122"/>
                <a:ea typeface="宋体" panose="02010600030101010101" pitchFamily="2" charset="-122"/>
              </a:rPr>
              <a:t>(3)</a:t>
            </a:r>
            <a:r>
              <a:rPr lang="zh-CN" altLang="en-US" sz="1600" b="1" dirty="0" smtClean="0">
                <a:solidFill>
                  <a:schemeClr val="bg1"/>
                </a:solidFill>
                <a:latin typeface="宋体" panose="02010600030101010101" pitchFamily="2" charset="-122"/>
                <a:ea typeface="宋体" panose="02010600030101010101" pitchFamily="2" charset="-122"/>
              </a:rPr>
              <a:t>确定谱图中各组峰所对应的氢原子数目，对氢原子进行分配。根据积分曲线，找出各组峰之间氢原子数的简单整数比，再根据分子式中氢的数目，对各组峰的氢原子数进行分配。</a:t>
            </a:r>
            <a:endParaRPr lang="zh-CN" altLang="en-US" sz="1600" b="1" dirty="0" smtClean="0">
              <a:solidFill>
                <a:schemeClr val="bg1"/>
              </a:solidFill>
              <a:latin typeface="宋体" panose="02010600030101010101" pitchFamily="2" charset="-122"/>
              <a:ea typeface="宋体" panose="02010600030101010101" pitchFamily="2" charset="-122"/>
            </a:endParaRPr>
          </a:p>
          <a:p>
            <a:r>
              <a:rPr lang="zh-CN" altLang="en-US" sz="1600" b="1" dirty="0" smtClean="0">
                <a:solidFill>
                  <a:schemeClr val="bg1"/>
                </a:solidFill>
                <a:latin typeface="宋体" panose="02010600030101010101" pitchFamily="2" charset="-122"/>
                <a:ea typeface="宋体" panose="02010600030101010101" pitchFamily="2" charset="-122"/>
              </a:rPr>
              <a:t>    </a:t>
            </a:r>
            <a:r>
              <a:rPr lang="en-US" altLang="zh-CN" sz="1600" b="1" dirty="0" smtClean="0">
                <a:solidFill>
                  <a:schemeClr val="bg1"/>
                </a:solidFill>
                <a:latin typeface="宋体" panose="02010600030101010101" pitchFamily="2" charset="-122"/>
                <a:ea typeface="宋体" panose="02010600030101010101" pitchFamily="2" charset="-122"/>
              </a:rPr>
              <a:t>(4)</a:t>
            </a:r>
            <a:r>
              <a:rPr lang="zh-CN" altLang="en-US" sz="1600" b="1" dirty="0" smtClean="0">
                <a:solidFill>
                  <a:schemeClr val="bg1"/>
                </a:solidFill>
                <a:latin typeface="宋体" panose="02010600030101010101" pitchFamily="2" charset="-122"/>
                <a:ea typeface="宋体" panose="02010600030101010101" pitchFamily="2" charset="-122"/>
              </a:rPr>
              <a:t>对每组峰的化学位移占和偶合常数</a:t>
            </a:r>
            <a:r>
              <a:rPr lang="en-US" altLang="zh-CN" sz="1600" b="1" dirty="0" smtClean="0">
                <a:solidFill>
                  <a:schemeClr val="bg1"/>
                </a:solidFill>
                <a:latin typeface="宋体" panose="02010600030101010101" pitchFamily="2" charset="-122"/>
                <a:ea typeface="宋体" panose="02010600030101010101" pitchFamily="2" charset="-122"/>
              </a:rPr>
              <a:t>I</a:t>
            </a:r>
            <a:r>
              <a:rPr lang="zh-CN" altLang="en-US" sz="1600" b="1" dirty="0" smtClean="0">
                <a:solidFill>
                  <a:schemeClr val="bg1"/>
                </a:solidFill>
                <a:latin typeface="宋体" panose="02010600030101010101" pitchFamily="2" charset="-122"/>
                <a:ea typeface="宋体" panose="02010600030101010101" pitchFamily="2" charset="-122"/>
              </a:rPr>
              <a:t>都进行分析。根据每组峰氢原子数目及占值，可对该基团进行推断，并估计其相邻基团。对每组峰的峰形应仔细地分析。分析时的关键之处为寻找各组峰</a:t>
            </a:r>
            <a:endParaRPr lang="zh-CN" altLang="en-US" sz="1600" b="1" dirty="0" smtClean="0">
              <a:solidFill>
                <a:schemeClr val="bg1"/>
              </a:solidFill>
              <a:latin typeface="宋体" panose="02010600030101010101" pitchFamily="2" charset="-122"/>
              <a:ea typeface="宋体" panose="02010600030101010101" pitchFamily="2" charset="-122"/>
            </a:endParaRPr>
          </a:p>
          <a:p>
            <a:r>
              <a:rPr lang="zh-CN" altLang="en-US" sz="1600" b="1" dirty="0" smtClean="0">
                <a:solidFill>
                  <a:schemeClr val="bg1"/>
                </a:solidFill>
                <a:latin typeface="宋体" panose="02010600030101010101" pitchFamily="2" charset="-122"/>
                <a:ea typeface="宋体" panose="02010600030101010101" pitchFamily="2" charset="-122"/>
              </a:rPr>
              <a:t>中的等间距。每一种间距相应于一个偶合关系。某一组峰内的间距会在另一组峰中反映出来。通过此途径可找出邻位碳的氢原子的数目。</a:t>
            </a:r>
            <a:endParaRPr lang="en-US" altLang="zh-CN" sz="1600" b="1" dirty="0" smtClean="0">
              <a:solidFill>
                <a:schemeClr val="bg1"/>
              </a:solidFill>
              <a:latin typeface="宋体" panose="02010600030101010101" pitchFamily="2" charset="-122"/>
              <a:ea typeface="宋体" panose="02010600030101010101" pitchFamily="2" charset="-122"/>
            </a:endParaRPr>
          </a:p>
          <a:p>
            <a:r>
              <a:rPr lang="en-US" altLang="zh-CN" sz="1600" b="1" dirty="0" smtClean="0">
                <a:solidFill>
                  <a:schemeClr val="bg1"/>
                </a:solidFill>
                <a:latin typeface="宋体" panose="02010600030101010101" pitchFamily="2" charset="-122"/>
                <a:ea typeface="宋体" panose="02010600030101010101" pitchFamily="2" charset="-122"/>
              </a:rPr>
              <a:t>    (5)</a:t>
            </a:r>
            <a:r>
              <a:rPr lang="zh-CN" altLang="en-US" sz="1600" b="1" dirty="0" smtClean="0">
                <a:solidFill>
                  <a:schemeClr val="bg1"/>
                </a:solidFill>
                <a:latin typeface="宋体" panose="02010600030101010101" pitchFamily="2" charset="-122"/>
                <a:ea typeface="宋体" panose="02010600030101010101" pitchFamily="2" charset="-122"/>
              </a:rPr>
              <a:t>根据对各组峰的化学位移和偶合常数的分析，推出若干结构单元，最后组合为几种可能的结构式。每一可能的结构式不能和谱图有大的矛盾。</a:t>
            </a:r>
            <a:endParaRPr lang="zh-CN" altLang="en-US" sz="1600" b="1" dirty="0" smtClean="0">
              <a:solidFill>
                <a:schemeClr val="bg1"/>
              </a:solidFill>
              <a:latin typeface="宋体" panose="02010600030101010101" pitchFamily="2" charset="-122"/>
              <a:ea typeface="宋体" panose="02010600030101010101" pitchFamily="2" charset="-122"/>
            </a:endParaRPr>
          </a:p>
          <a:p>
            <a:r>
              <a:rPr lang="zh-CN" altLang="en-US" sz="1600" b="1" dirty="0" smtClean="0">
                <a:solidFill>
                  <a:schemeClr val="bg1"/>
                </a:solidFill>
                <a:latin typeface="宋体" panose="02010600030101010101" pitchFamily="2" charset="-122"/>
                <a:ea typeface="宋体" panose="02010600030101010101" pitchFamily="2" charset="-122"/>
              </a:rPr>
              <a:t>    </a:t>
            </a:r>
            <a:r>
              <a:rPr lang="en-US" altLang="zh-CN" sz="1600" b="1" dirty="0" smtClean="0">
                <a:solidFill>
                  <a:schemeClr val="bg1"/>
                </a:solidFill>
                <a:latin typeface="宋体" panose="02010600030101010101" pitchFamily="2" charset="-122"/>
                <a:ea typeface="宋体" panose="02010600030101010101" pitchFamily="2" charset="-122"/>
              </a:rPr>
              <a:t>(6)</a:t>
            </a:r>
            <a:r>
              <a:rPr lang="zh-CN" altLang="en-US" sz="1600" b="1" dirty="0" smtClean="0">
                <a:solidFill>
                  <a:schemeClr val="bg1"/>
                </a:solidFill>
                <a:latin typeface="宋体" panose="02010600030101010101" pitchFamily="2" charset="-122"/>
                <a:ea typeface="宋体" panose="02010600030101010101" pitchFamily="2" charset="-122"/>
              </a:rPr>
              <a:t>对推出的结构进行指认。每个官能团均应在谱图上找到相应的峰，各组峰的占值及偶合裂分</a:t>
            </a:r>
            <a:r>
              <a:rPr lang="en-US" altLang="zh-CN" sz="1600" b="1" dirty="0" smtClean="0">
                <a:solidFill>
                  <a:schemeClr val="bg1"/>
                </a:solidFill>
                <a:latin typeface="宋体" panose="02010600030101010101" pitchFamily="2" charset="-122"/>
                <a:ea typeface="宋体" panose="02010600030101010101" pitchFamily="2" charset="-122"/>
              </a:rPr>
              <a:t>(</a:t>
            </a:r>
            <a:r>
              <a:rPr lang="zh-CN" altLang="en-US" sz="1600" b="1" dirty="0" smtClean="0">
                <a:solidFill>
                  <a:schemeClr val="bg1"/>
                </a:solidFill>
                <a:latin typeface="宋体" panose="02010600030101010101" pitchFamily="2" charset="-122"/>
                <a:ea typeface="宋体" panose="02010600030101010101" pitchFamily="2" charset="-122"/>
              </a:rPr>
              <a:t>峰形和</a:t>
            </a:r>
            <a:r>
              <a:rPr lang="en-US" altLang="zh-CN" sz="1600" b="1" dirty="0" smtClean="0">
                <a:solidFill>
                  <a:schemeClr val="bg1"/>
                </a:solidFill>
                <a:latin typeface="宋体" panose="02010600030101010101" pitchFamily="2" charset="-122"/>
                <a:ea typeface="宋体" panose="02010600030101010101" pitchFamily="2" charset="-122"/>
              </a:rPr>
              <a:t>I</a:t>
            </a:r>
            <a:r>
              <a:rPr lang="zh-CN" altLang="en-US" sz="1600" b="1" dirty="0" smtClean="0">
                <a:solidFill>
                  <a:schemeClr val="bg1"/>
                </a:solidFill>
                <a:latin typeface="宋体" panose="02010600030101010101" pitchFamily="2" charset="-122"/>
                <a:ea typeface="宋体" panose="02010600030101010101" pitchFamily="2" charset="-122"/>
              </a:rPr>
              <a:t>值大小</a:t>
            </a:r>
            <a:r>
              <a:rPr lang="en-US" altLang="zh-CN" sz="1600" b="1" dirty="0" smtClean="0">
                <a:solidFill>
                  <a:schemeClr val="bg1"/>
                </a:solidFill>
                <a:latin typeface="宋体" panose="02010600030101010101" pitchFamily="2" charset="-122"/>
                <a:ea typeface="宋体" panose="02010600030101010101" pitchFamily="2" charset="-122"/>
              </a:rPr>
              <a:t>)</a:t>
            </a:r>
            <a:r>
              <a:rPr lang="zh-CN" altLang="en-US" sz="1600" b="1" dirty="0" smtClean="0">
                <a:solidFill>
                  <a:schemeClr val="bg1"/>
                </a:solidFill>
                <a:latin typeface="宋体" panose="02010600030101010101" pitchFamily="2" charset="-122"/>
                <a:ea typeface="宋体" panose="02010600030101010101" pitchFamily="2" charset="-122"/>
              </a:rPr>
              <a:t>都应该和结构式相符。如存在较大矛盾，则说明所设结构式是不合理的，应予以去除。通过指认校核所有可能的结构式，进而找出最合理的结构式。</a:t>
            </a:r>
            <a:endParaRPr lang="zh-CN" altLang="en-US" sz="1600" b="1" dirty="0" smtClean="0">
              <a:solidFill>
                <a:schemeClr val="bg1"/>
              </a:solidFill>
              <a:latin typeface="宋体" panose="02010600030101010101" pitchFamily="2" charset="-122"/>
              <a:ea typeface="宋体" panose="02010600030101010101" pitchFamily="2" charset="-122"/>
            </a:endParaRPr>
          </a:p>
        </p:txBody>
      </p:sp>
      <p:pic>
        <p:nvPicPr>
          <p:cNvPr id="12290" name="Picture 2" descr="https://timgsa.baidu.com/timg?image&amp;quality=80&amp;size=b9999_10000&amp;sec=1591373978684&amp;di=eddb34606bf800cfecb53d07c9b0d598&amp;imgtype=0&amp;src=http%3A%2F%2Fgss0.baidu.com%2F-Po3dSag_xI4khGko9WTAnF6hhy%2Fzhidao%2Fpic%2Fitem%2F730e0cf3d7ca7bcb61912657bd096b63f724a8e4.jpg"/>
          <p:cNvPicPr>
            <a:picLocks noChangeAspect="1" noChangeArrowheads="1"/>
          </p:cNvPicPr>
          <p:nvPr/>
        </p:nvPicPr>
        <p:blipFill>
          <a:blip r:embed="rId1"/>
          <a:srcRect/>
          <a:stretch>
            <a:fillRect/>
          </a:stretch>
        </p:blipFill>
        <p:spPr bwMode="auto">
          <a:xfrm>
            <a:off x="7654290" y="1638813"/>
            <a:ext cx="4098925" cy="311003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258" y="380824"/>
            <a:ext cx="2540000" cy="398780"/>
          </a:xfrm>
          <a:prstGeom prst="rect">
            <a:avLst/>
          </a:prstGeom>
          <a:noFill/>
        </p:spPr>
        <p:txBody>
          <a:bodyPr wrap="square" rtlCol="0">
            <a:spAutoFit/>
          </a:bodyPr>
          <a:lstStyle/>
          <a:p>
            <a:r>
              <a:rPr lang="en-US" altLang="zh-CN" sz="2000" b="1" baseline="30000" dirty="0" smtClean="0">
                <a:solidFill>
                  <a:schemeClr val="bg1"/>
                </a:solidFill>
                <a:sym typeface="+mn-ea"/>
              </a:rPr>
              <a:t>13</a:t>
            </a:r>
            <a:r>
              <a:rPr lang="en-US" altLang="zh-CN" sz="2000" b="1" dirty="0" smtClean="0">
                <a:solidFill>
                  <a:schemeClr val="bg1"/>
                </a:solidFill>
                <a:sym typeface="+mn-ea"/>
              </a:rPr>
              <a:t>C-NMR</a:t>
            </a:r>
            <a:r>
              <a:rPr lang="zh-CN" altLang="en-US" sz="2000" b="1" dirty="0" smtClean="0">
                <a:solidFill>
                  <a:schemeClr val="bg1"/>
                </a:solidFill>
                <a:sym typeface="+mn-ea"/>
              </a:rPr>
              <a:t>谱解析</a:t>
            </a:r>
            <a:endParaRPr lang="zh-CN" altLang="en-US" sz="2000" b="1" dirty="0" smtClean="0">
              <a:solidFill>
                <a:schemeClr val="bg1"/>
              </a:solidFill>
              <a:effectLst>
                <a:outerShdw blurRad="63500" sx="102000" sy="102000" algn="ctr" rotWithShape="0">
                  <a:prstClr val="black">
                    <a:alpha val="25000"/>
                  </a:prstClr>
                </a:outerShdw>
              </a:effectLst>
              <a:sym typeface="+mn-ea"/>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5320665" y="615950"/>
            <a:ext cx="6432550" cy="5939155"/>
          </a:xfrm>
          <a:prstGeom prst="rect">
            <a:avLst/>
          </a:prstGeom>
          <a:noFill/>
        </p:spPr>
        <p:txBody>
          <a:bodyPr wrap="square" rtlCol="0">
            <a:spAutoFit/>
          </a:bodyPr>
          <a:lstStyle/>
          <a:p>
            <a:pPr algn="l">
              <a:lnSpc>
                <a:spcPct val="125000"/>
              </a:lnSpc>
            </a:pPr>
            <a:r>
              <a:rPr lang="zh-CN" altLang="en-US" sz="1600" b="1" dirty="0" smtClean="0">
                <a:solidFill>
                  <a:schemeClr val="bg1"/>
                </a:solidFill>
                <a:sym typeface="+mn-ea"/>
              </a:rPr>
              <a:t>在核磁共振发展的初期，大部分有机化学家会优先选择有机物的</a:t>
            </a:r>
            <a:r>
              <a:rPr lang="en-US" altLang="zh-CN" sz="1600" b="1" baseline="30000" dirty="0" smtClean="0">
                <a:solidFill>
                  <a:schemeClr val="bg1"/>
                </a:solidFill>
                <a:sym typeface="+mn-ea"/>
              </a:rPr>
              <a:t>13</a:t>
            </a:r>
            <a:r>
              <a:rPr lang="en-US" altLang="zh-CN" sz="1600" b="1" dirty="0" smtClean="0">
                <a:solidFill>
                  <a:schemeClr val="bg1"/>
                </a:solidFill>
                <a:sym typeface="+mn-ea"/>
              </a:rPr>
              <a:t>C</a:t>
            </a:r>
            <a:r>
              <a:rPr lang="zh-CN" altLang="en-US" sz="1600" b="1" dirty="0" smtClean="0">
                <a:solidFill>
                  <a:schemeClr val="bg1"/>
                </a:solidFill>
                <a:sym typeface="+mn-ea"/>
              </a:rPr>
              <a:t>核，而不是</a:t>
            </a:r>
            <a:r>
              <a:rPr lang="en-US" altLang="zh-CN" sz="1600" b="1" baseline="30000" dirty="0" smtClean="0">
                <a:solidFill>
                  <a:schemeClr val="bg1"/>
                </a:solidFill>
                <a:sym typeface="+mn-ea"/>
              </a:rPr>
              <a:t>1</a:t>
            </a:r>
            <a:r>
              <a:rPr lang="en-US" altLang="zh-CN" sz="1600" b="1" dirty="0" smtClean="0">
                <a:solidFill>
                  <a:schemeClr val="bg1"/>
                </a:solidFill>
                <a:sym typeface="+mn-ea"/>
              </a:rPr>
              <a:t>H</a:t>
            </a:r>
            <a:r>
              <a:rPr lang="zh-CN" altLang="en-US" sz="1600" b="1" dirty="0" smtClean="0">
                <a:solidFill>
                  <a:schemeClr val="bg1"/>
                </a:solidFill>
                <a:sym typeface="+mn-ea"/>
              </a:rPr>
              <a:t>核进行研究。毕竟，环状和链状化合物的碳骨架结构研究才是有机化学研究的核心。</a:t>
            </a:r>
            <a:endParaRPr lang="en-US" altLang="zh-CN" sz="1600" b="1" dirty="0" smtClean="0">
              <a:solidFill>
                <a:schemeClr val="bg1"/>
              </a:solidFill>
            </a:endParaRPr>
          </a:p>
          <a:p>
            <a:pPr algn="l">
              <a:lnSpc>
                <a:spcPct val="125000"/>
              </a:lnSpc>
            </a:pPr>
            <a:r>
              <a:rPr lang="zh-CN" altLang="en-US" sz="1600" b="1" dirty="0" smtClean="0">
                <a:solidFill>
                  <a:schemeClr val="bg1"/>
                </a:solidFill>
                <a:sym typeface="+mn-ea"/>
              </a:rPr>
              <a:t>对核磁共振碳谱的解析也有六个步骤</a:t>
            </a:r>
            <a:r>
              <a:rPr lang="en-US" altLang="zh-CN" sz="1600" b="1" dirty="0" smtClean="0">
                <a:solidFill>
                  <a:schemeClr val="bg1"/>
                </a:solidFill>
                <a:sym typeface="+mn-ea"/>
              </a:rPr>
              <a:t>:</a:t>
            </a:r>
            <a:endParaRPr lang="en-US" altLang="zh-CN" sz="1600" b="1" dirty="0" smtClean="0">
              <a:solidFill>
                <a:schemeClr val="bg1"/>
              </a:solidFill>
            </a:endParaRPr>
          </a:p>
          <a:p>
            <a:pPr algn="l">
              <a:lnSpc>
                <a:spcPct val="125000"/>
              </a:lnSpc>
            </a:pPr>
            <a:r>
              <a:rPr lang="en-US" altLang="zh-CN" sz="1600" b="1" dirty="0" smtClean="0">
                <a:solidFill>
                  <a:schemeClr val="bg1"/>
                </a:solidFill>
                <a:latin typeface="宋体" panose="02010600030101010101" pitchFamily="2" charset="-122"/>
                <a:ea typeface="宋体" panose="02010600030101010101" pitchFamily="2" charset="-122"/>
                <a:sym typeface="+mn-ea"/>
              </a:rPr>
              <a:t>(1)</a:t>
            </a:r>
            <a:r>
              <a:rPr lang="zh-CN" altLang="en-US" sz="1600" b="1" dirty="0" smtClean="0">
                <a:solidFill>
                  <a:schemeClr val="bg1"/>
                </a:solidFill>
                <a:latin typeface="宋体" panose="02010600030101010101" pitchFamily="2" charset="-122"/>
                <a:ea typeface="宋体" panose="02010600030101010101" pitchFamily="2" charset="-122"/>
                <a:sym typeface="+mn-ea"/>
              </a:rPr>
              <a:t>鉴别谱图中的真实谱峰。①溶剂峰，氖代试剂中的碳原子均有相应的峰，这和氢谱中的溶剂峰不同；</a:t>
            </a:r>
            <a:r>
              <a:rPr lang="en-US" altLang="zh-CN" sz="1600" b="1" dirty="0" smtClean="0">
                <a:solidFill>
                  <a:schemeClr val="bg1"/>
                </a:solidFill>
                <a:latin typeface="宋体" panose="02010600030101010101" pitchFamily="2" charset="-122"/>
                <a:ea typeface="宋体" panose="02010600030101010101" pitchFamily="2" charset="-122"/>
                <a:sym typeface="+mn-ea"/>
              </a:rPr>
              <a:t>②</a:t>
            </a:r>
            <a:r>
              <a:rPr lang="zh-CN" altLang="en-US" sz="1600" b="1" dirty="0" smtClean="0">
                <a:solidFill>
                  <a:schemeClr val="bg1"/>
                </a:solidFill>
                <a:latin typeface="宋体" panose="02010600030101010101" pitchFamily="2" charset="-122"/>
                <a:ea typeface="宋体" panose="02010600030101010101" pitchFamily="2" charset="-122"/>
                <a:sym typeface="+mn-ea"/>
              </a:rPr>
              <a:t>杂质峰，可参考氢谱中杂质峰的判别；</a:t>
            </a:r>
            <a:r>
              <a:rPr lang="en-US" altLang="zh-CN" sz="1600" b="1" dirty="0" smtClean="0">
                <a:solidFill>
                  <a:schemeClr val="bg1"/>
                </a:solidFill>
                <a:latin typeface="宋体" panose="02010600030101010101" pitchFamily="2" charset="-122"/>
                <a:ea typeface="宋体" panose="02010600030101010101" pitchFamily="2" charset="-122"/>
                <a:sym typeface="+mn-ea"/>
              </a:rPr>
              <a:t>③</a:t>
            </a:r>
            <a:r>
              <a:rPr lang="zh-CN" altLang="en-US" sz="1600" b="1" dirty="0" smtClean="0">
                <a:solidFill>
                  <a:schemeClr val="bg1"/>
                </a:solidFill>
                <a:latin typeface="宋体" panose="02010600030101010101" pitchFamily="2" charset="-122"/>
                <a:ea typeface="宋体" panose="02010600030101010101" pitchFamily="2" charset="-122"/>
                <a:sym typeface="+mn-ea"/>
              </a:rPr>
              <a:t>扫描碳谱时参数的选择会对谱图产生影响。当参数选择不当时，有可能导致季碳原子不出峰。</a:t>
            </a:r>
            <a:endParaRPr lang="zh-CN" altLang="en-US" sz="1600" b="1" dirty="0" smtClean="0">
              <a:solidFill>
                <a:schemeClr val="bg1"/>
              </a:solidFill>
              <a:latin typeface="宋体" panose="02010600030101010101" pitchFamily="2" charset="-122"/>
              <a:ea typeface="宋体" panose="02010600030101010101" pitchFamily="2" charset="-122"/>
              <a:sym typeface="+mn-ea"/>
            </a:endParaRPr>
          </a:p>
          <a:p>
            <a:pPr algn="l">
              <a:lnSpc>
                <a:spcPct val="125000"/>
              </a:lnSpc>
            </a:pPr>
            <a:r>
              <a:rPr lang="en-US" altLang="zh-CN" sz="1600" b="1" dirty="0" smtClean="0">
                <a:solidFill>
                  <a:schemeClr val="bg1"/>
                </a:solidFill>
                <a:latin typeface="宋体" panose="02010600030101010101" pitchFamily="2" charset="-122"/>
                <a:ea typeface="宋体" panose="02010600030101010101" pitchFamily="2" charset="-122"/>
                <a:sym typeface="+mn-ea"/>
              </a:rPr>
              <a:t>(2)</a:t>
            </a:r>
            <a:r>
              <a:rPr lang="zh-CN" altLang="en-US" sz="1600" b="1" dirty="0" smtClean="0">
                <a:solidFill>
                  <a:schemeClr val="bg1"/>
                </a:solidFill>
                <a:latin typeface="宋体" panose="02010600030101010101" pitchFamily="2" charset="-122"/>
                <a:ea typeface="宋体" panose="02010600030101010101" pitchFamily="2" charset="-122"/>
                <a:sym typeface="+mn-ea"/>
              </a:rPr>
              <a:t>分子对称性的分析，若谱线数目等于分子式中碳原子数目，说明分子无对称性；若谱线数目小于分子式中碳原子的数目，这说明分子有一定的对称性，相同化学环境的碳原子在同一位置出峰。</a:t>
            </a:r>
            <a:endParaRPr lang="zh-CN" altLang="en-US" sz="1600" b="1" dirty="0" smtClean="0">
              <a:solidFill>
                <a:schemeClr val="bg1"/>
              </a:solidFill>
              <a:latin typeface="宋体" panose="02010600030101010101" pitchFamily="2" charset="-122"/>
              <a:ea typeface="宋体" panose="02010600030101010101" pitchFamily="2" charset="-122"/>
              <a:sym typeface="+mn-ea"/>
            </a:endParaRPr>
          </a:p>
          <a:p>
            <a:pPr algn="l">
              <a:lnSpc>
                <a:spcPct val="125000"/>
              </a:lnSpc>
            </a:pPr>
            <a:r>
              <a:rPr lang="en-US" altLang="zh-CN" sz="1600" b="1" dirty="0" smtClean="0">
                <a:solidFill>
                  <a:schemeClr val="bg1"/>
                </a:solidFill>
                <a:latin typeface="宋体" panose="02010600030101010101" pitchFamily="2" charset="-122"/>
                <a:ea typeface="宋体" panose="02010600030101010101" pitchFamily="2" charset="-122"/>
                <a:sym typeface="+mn-ea"/>
              </a:rPr>
              <a:t>(3)</a:t>
            </a:r>
            <a:r>
              <a:rPr lang="zh-CN" altLang="en-US" sz="1600" b="1" dirty="0" smtClean="0">
                <a:solidFill>
                  <a:schemeClr val="bg1"/>
                </a:solidFill>
                <a:latin typeface="宋体" panose="02010600030101010101" pitchFamily="2" charset="-122"/>
                <a:ea typeface="宋体" panose="02010600030101010101" pitchFamily="2" charset="-122"/>
                <a:sym typeface="+mn-ea"/>
              </a:rPr>
              <a:t>碳原子化学位移占值的分区。碳谱的化学位移大致可分为</a:t>
            </a:r>
            <a:r>
              <a:rPr lang="en-US" altLang="zh-CN" sz="1600" b="1" dirty="0" smtClean="0">
                <a:solidFill>
                  <a:schemeClr val="bg1"/>
                </a:solidFill>
                <a:latin typeface="宋体" panose="02010600030101010101" pitchFamily="2" charset="-122"/>
                <a:ea typeface="宋体" panose="02010600030101010101" pitchFamily="2" charset="-122"/>
                <a:sym typeface="+mn-ea"/>
              </a:rPr>
              <a:t>3</a:t>
            </a:r>
            <a:r>
              <a:rPr lang="zh-CN" altLang="en-US" sz="1600" b="1" dirty="0" smtClean="0">
                <a:solidFill>
                  <a:schemeClr val="bg1"/>
                </a:solidFill>
                <a:latin typeface="宋体" panose="02010600030101010101" pitchFamily="2" charset="-122"/>
                <a:ea typeface="宋体" panose="02010600030101010101" pitchFamily="2" charset="-122"/>
                <a:sym typeface="+mn-ea"/>
              </a:rPr>
              <a:t>个区</a:t>
            </a:r>
            <a:r>
              <a:rPr lang="en-US" altLang="zh-CN" sz="1600" b="1" dirty="0" smtClean="0">
                <a:solidFill>
                  <a:schemeClr val="bg1"/>
                </a:solidFill>
                <a:latin typeface="宋体" panose="02010600030101010101" pitchFamily="2" charset="-122"/>
                <a:ea typeface="宋体" panose="02010600030101010101" pitchFamily="2" charset="-122"/>
                <a:sym typeface="+mn-ea"/>
              </a:rPr>
              <a:t>:①</a:t>
            </a:r>
            <a:r>
              <a:rPr lang="zh-CN" altLang="en-US" sz="1600" b="1" dirty="0" smtClean="0">
                <a:solidFill>
                  <a:schemeClr val="bg1"/>
                </a:solidFill>
                <a:latin typeface="宋体" panose="02010600030101010101" pitchFamily="2" charset="-122"/>
                <a:ea typeface="宋体" panose="02010600030101010101" pitchFamily="2" charset="-122"/>
                <a:sym typeface="+mn-ea"/>
              </a:rPr>
              <a:t>羰基或叠烯区②不饱和碳原子区</a:t>
            </a:r>
            <a:r>
              <a:rPr lang="en-US" altLang="zh-CN" sz="1600" b="1" dirty="0" smtClean="0">
                <a:solidFill>
                  <a:schemeClr val="bg1"/>
                </a:solidFill>
                <a:latin typeface="宋体" panose="02010600030101010101" pitchFamily="2" charset="-122"/>
                <a:ea typeface="宋体" panose="02010600030101010101" pitchFamily="2" charset="-122"/>
                <a:sym typeface="+mn-ea"/>
              </a:rPr>
              <a:t>(</a:t>
            </a:r>
            <a:r>
              <a:rPr lang="zh-CN" altLang="en-US" sz="1600" b="1" dirty="0" smtClean="0">
                <a:solidFill>
                  <a:schemeClr val="bg1"/>
                </a:solidFill>
                <a:latin typeface="宋体" panose="02010600030101010101" pitchFamily="2" charset="-122"/>
                <a:ea typeface="宋体" panose="02010600030101010101" pitchFamily="2" charset="-122"/>
                <a:sym typeface="+mn-ea"/>
              </a:rPr>
              <a:t>炔碳除外</a:t>
            </a:r>
            <a:r>
              <a:rPr lang="en-US" altLang="zh-CN" sz="1600" b="1" dirty="0" smtClean="0">
                <a:solidFill>
                  <a:schemeClr val="bg1"/>
                </a:solidFill>
                <a:latin typeface="宋体" panose="02010600030101010101" pitchFamily="2" charset="-122"/>
                <a:ea typeface="宋体" panose="02010600030101010101" pitchFamily="2" charset="-122"/>
                <a:sym typeface="+mn-ea"/>
              </a:rPr>
              <a:t>)</a:t>
            </a:r>
            <a:r>
              <a:rPr lang="zh-CN" altLang="en-US" sz="1600" b="1" dirty="0" smtClean="0">
                <a:solidFill>
                  <a:schemeClr val="bg1"/>
                </a:solidFill>
                <a:latin typeface="宋体" panose="02010600030101010101" pitchFamily="2" charset="-122"/>
                <a:ea typeface="宋体" panose="02010600030101010101" pitchFamily="2" charset="-122"/>
                <a:sym typeface="+mn-ea"/>
              </a:rPr>
              <a:t>③脂肪链碳原子区。</a:t>
            </a:r>
            <a:endParaRPr lang="zh-CN" altLang="en-US" sz="1600" b="1" dirty="0" smtClean="0">
              <a:solidFill>
                <a:schemeClr val="bg1"/>
              </a:solidFill>
              <a:latin typeface="宋体" panose="02010600030101010101" pitchFamily="2" charset="-122"/>
              <a:ea typeface="宋体" panose="02010600030101010101" pitchFamily="2" charset="-122"/>
              <a:sym typeface="+mn-ea"/>
            </a:endParaRPr>
          </a:p>
          <a:p>
            <a:pPr algn="l">
              <a:lnSpc>
                <a:spcPct val="125000"/>
              </a:lnSpc>
            </a:pPr>
            <a:r>
              <a:rPr lang="en-US" altLang="zh-CN" sz="1600" b="1" dirty="0" smtClean="0">
                <a:solidFill>
                  <a:schemeClr val="bg1"/>
                </a:solidFill>
                <a:latin typeface="宋体" panose="02010600030101010101" pitchFamily="2" charset="-122"/>
                <a:ea typeface="宋体" panose="02010600030101010101" pitchFamily="2" charset="-122"/>
                <a:sym typeface="+mn-ea"/>
              </a:rPr>
              <a:t>(4)</a:t>
            </a:r>
            <a:r>
              <a:rPr lang="zh-CN" altLang="en-US" sz="1600" b="1" dirty="0" smtClean="0">
                <a:solidFill>
                  <a:schemeClr val="bg1"/>
                </a:solidFill>
                <a:latin typeface="宋体" panose="02010600030101010101" pitchFamily="2" charset="-122"/>
                <a:ea typeface="宋体" panose="02010600030101010101" pitchFamily="2" charset="-122"/>
                <a:sym typeface="+mn-ea"/>
              </a:rPr>
              <a:t>碳原子级数的确定。由偏共振去稠或脉冲序列。由此可计算化合物中与碳原子相连的氢原子数。若此数目小于分子式中氢原子数，二者之差值为化合物中活泼氢的原子数。</a:t>
            </a:r>
            <a:endParaRPr lang="zh-CN" altLang="en-US" sz="1600" b="1" dirty="0" smtClean="0">
              <a:solidFill>
                <a:schemeClr val="bg1"/>
              </a:solidFill>
              <a:latin typeface="宋体" panose="02010600030101010101" pitchFamily="2" charset="-122"/>
              <a:ea typeface="宋体" panose="02010600030101010101" pitchFamily="2" charset="-122"/>
              <a:sym typeface="+mn-ea"/>
            </a:endParaRPr>
          </a:p>
          <a:p>
            <a:pPr algn="l">
              <a:lnSpc>
                <a:spcPct val="125000"/>
              </a:lnSpc>
            </a:pPr>
            <a:r>
              <a:rPr lang="en-US" altLang="zh-CN" sz="1600" b="1" dirty="0" smtClean="0">
                <a:solidFill>
                  <a:schemeClr val="bg1"/>
                </a:solidFill>
                <a:latin typeface="宋体" panose="02010600030101010101" pitchFamily="2" charset="-122"/>
                <a:ea typeface="宋体" panose="02010600030101010101" pitchFamily="2" charset="-122"/>
                <a:sym typeface="+mn-ea"/>
              </a:rPr>
              <a:t>(5)</a:t>
            </a:r>
            <a:r>
              <a:rPr lang="zh-CN" altLang="en-US" sz="1600" b="1" dirty="0" smtClean="0">
                <a:solidFill>
                  <a:schemeClr val="bg1"/>
                </a:solidFill>
                <a:latin typeface="宋体" panose="02010600030101010101" pitchFamily="2" charset="-122"/>
                <a:ea typeface="宋体" panose="02010600030101010101" pitchFamily="2" charset="-122"/>
                <a:sym typeface="+mn-ea"/>
              </a:rPr>
              <a:t>结合上述几项推出结构单元，并进一步组合成若干可能的结构式。</a:t>
            </a:r>
            <a:endParaRPr lang="zh-CN" altLang="en-US" sz="1600" b="1" dirty="0" smtClean="0">
              <a:solidFill>
                <a:schemeClr val="bg1"/>
              </a:solidFill>
              <a:latin typeface="宋体" panose="02010600030101010101" pitchFamily="2" charset="-122"/>
              <a:ea typeface="宋体" panose="02010600030101010101" pitchFamily="2" charset="-122"/>
            </a:endParaRPr>
          </a:p>
          <a:p>
            <a:pPr algn="l">
              <a:lnSpc>
                <a:spcPct val="125000"/>
              </a:lnSpc>
            </a:pPr>
            <a:r>
              <a:rPr lang="en-US" altLang="zh-CN" sz="1600" b="1" dirty="0" smtClean="0">
                <a:solidFill>
                  <a:schemeClr val="bg1"/>
                </a:solidFill>
                <a:latin typeface="宋体" panose="02010600030101010101" pitchFamily="2" charset="-122"/>
                <a:ea typeface="宋体" panose="02010600030101010101" pitchFamily="2" charset="-122"/>
                <a:sym typeface="+mn-ea"/>
              </a:rPr>
              <a:t>(6)</a:t>
            </a:r>
            <a:r>
              <a:rPr lang="zh-CN" altLang="en-US" sz="1600" b="1" dirty="0" smtClean="0">
                <a:solidFill>
                  <a:schemeClr val="bg1"/>
                </a:solidFill>
                <a:latin typeface="宋体" panose="02010600030101010101" pitchFamily="2" charset="-122"/>
                <a:ea typeface="宋体" panose="02010600030101010101" pitchFamily="2" charset="-122"/>
                <a:sym typeface="+mn-ea"/>
              </a:rPr>
              <a:t>进行对碳谱的指认，通过指认选出最合理的结构式，此即正确的结构式。</a:t>
            </a:r>
            <a:endParaRPr lang="zh-CN" altLang="en-US" sz="1600" b="1" dirty="0" smtClean="0">
              <a:solidFill>
                <a:schemeClr val="bg1"/>
              </a:solidFill>
              <a:effectLst>
                <a:outerShdw blurRad="63500" sx="102000" sy="102000" algn="ctr" rotWithShape="0">
                  <a:prstClr val="black">
                    <a:alpha val="20000"/>
                  </a:prstClr>
                </a:outerShdw>
              </a:effectLst>
              <a:latin typeface="宋体" panose="02010600030101010101" pitchFamily="2" charset="-122"/>
              <a:ea typeface="宋体" panose="02010600030101010101" pitchFamily="2" charset="-122"/>
              <a:sym typeface="+mn-ea"/>
            </a:endParaRPr>
          </a:p>
        </p:txBody>
      </p:sp>
      <p:sp>
        <p:nvSpPr>
          <p:cNvPr id="5" name="等腰三角形 4"/>
          <p:cNvSpPr/>
          <p:nvPr/>
        </p:nvSpPr>
        <p:spPr>
          <a:xfrm rot="10800000">
            <a:off x="9072041" y="2659193"/>
            <a:ext cx="138633" cy="119512"/>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818" name="Picture 2" descr="https://ss0.bdstatic.com/70cFuHSh_Q1YnxGkpoWK1HF6hhy/it/u=1590867462,397105924&amp;fm=26&amp;gp=0.jpg"/>
          <p:cNvPicPr>
            <a:picLocks noChangeAspect="1" noChangeArrowheads="1"/>
          </p:cNvPicPr>
          <p:nvPr/>
        </p:nvPicPr>
        <p:blipFill>
          <a:blip r:embed="rId1"/>
          <a:srcRect/>
          <a:stretch>
            <a:fillRect/>
          </a:stretch>
        </p:blipFill>
        <p:spPr bwMode="auto">
          <a:xfrm>
            <a:off x="582295" y="1452880"/>
            <a:ext cx="4504055" cy="298831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22" presetClass="entr" presetSubtype="1" fill="hold" grpId="0" nodeType="withEffect">
                                      <p:stCondLst>
                                        <p:cond delay="75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1000"/>
                                            <p:tgtEl>
                                              <p:spTgt spid="5"/>
                                            </p:tgtEl>
                                          </p:cBhvr>
                                        </p:animEffect>
                                      </p:childTnLst>
                                    </p:cTn>
                                  </p:par>
                                  <p:par>
                                    <p:cTn id="19" presetID="42" presetClass="entr" presetSubtype="0" fill="hold" grpId="0" nodeType="withEffect">
                                      <p:stCondLst>
                                        <p:cond delay="1250"/>
                                      </p:stCondLst>
                                      <p:childTnLst>
                                        <p:set>
                                          <p:cBhvr>
                                            <p:cTn id="20" dur="1" fill="hold">
                                              <p:stCondLst>
                                                <p:cond delay="0"/>
                                              </p:stCondLst>
                                            </p:cTn>
                                            <p:tgtEl>
                                              <p:spTgt spid="28">
                                                <p:txEl>
                                                  <p:pRg st="0" end="0"/>
                                                </p:txEl>
                                              </p:spTgt>
                                            </p:tgtEl>
                                            <p:attrNameLst>
                                              <p:attrName>style.visibility</p:attrName>
                                            </p:attrNameLst>
                                          </p:cBhvr>
                                          <p:to>
                                            <p:strVal val="visible"/>
                                          </p:to>
                                        </p:set>
                                        <p:animEffect transition="in" filter="fade">
                                          <p:cBhvr>
                                            <p:cTn id="21" dur="750"/>
                                            <p:tgtEl>
                                              <p:spTgt spid="28">
                                                <p:txEl>
                                                  <p:pRg st="0" end="0"/>
                                                </p:txEl>
                                              </p:spTgt>
                                            </p:tgtEl>
                                          </p:cBhvr>
                                        </p:animEffect>
                                        <p:anim calcmode="lin" valueType="num">
                                          <p:cBhvr>
                                            <p:cTn id="22"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3" dur="750" fill="hold"/>
                                            <p:tgtEl>
                                              <p:spTgt spid="28">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250"/>
                                      </p:stCondLst>
                                      <p:childTnLst>
                                        <p:set>
                                          <p:cBhvr>
                                            <p:cTn id="25" dur="1" fill="hold">
                                              <p:stCondLst>
                                                <p:cond delay="0"/>
                                              </p:stCondLst>
                                            </p:cTn>
                                            <p:tgtEl>
                                              <p:spTgt spid="28">
                                                <p:txEl>
                                                  <p:pRg st="1" end="1"/>
                                                </p:txEl>
                                              </p:spTgt>
                                            </p:tgtEl>
                                            <p:attrNameLst>
                                              <p:attrName>style.visibility</p:attrName>
                                            </p:attrNameLst>
                                          </p:cBhvr>
                                          <p:to>
                                            <p:strVal val="visible"/>
                                          </p:to>
                                        </p:set>
                                        <p:animEffect transition="in" filter="fade">
                                          <p:cBhvr>
                                            <p:cTn id="26" dur="750"/>
                                            <p:tgtEl>
                                              <p:spTgt spid="28">
                                                <p:txEl>
                                                  <p:pRg st="1" end="1"/>
                                                </p:txEl>
                                              </p:spTgt>
                                            </p:tgtEl>
                                          </p:cBhvr>
                                        </p:animEffect>
                                        <p:anim calcmode="lin" valueType="num">
                                          <p:cBhvr>
                                            <p:cTn id="27"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28" dur="750" fill="hold"/>
                                            <p:tgtEl>
                                              <p:spTgt spid="28">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250"/>
                                      </p:stCondLst>
                                      <p:childTnLst>
                                        <p:set>
                                          <p:cBhvr>
                                            <p:cTn id="30" dur="1" fill="hold">
                                              <p:stCondLst>
                                                <p:cond delay="0"/>
                                              </p:stCondLst>
                                            </p:cTn>
                                            <p:tgtEl>
                                              <p:spTgt spid="28">
                                                <p:txEl>
                                                  <p:pRg st="2" end="2"/>
                                                </p:txEl>
                                              </p:spTgt>
                                            </p:tgtEl>
                                            <p:attrNameLst>
                                              <p:attrName>style.visibility</p:attrName>
                                            </p:attrNameLst>
                                          </p:cBhvr>
                                          <p:to>
                                            <p:strVal val="visible"/>
                                          </p:to>
                                        </p:set>
                                        <p:animEffect transition="in" filter="fade">
                                          <p:cBhvr>
                                            <p:cTn id="31" dur="750"/>
                                            <p:tgtEl>
                                              <p:spTgt spid="28">
                                                <p:txEl>
                                                  <p:pRg st="2" end="2"/>
                                                </p:txEl>
                                              </p:spTgt>
                                            </p:tgtEl>
                                          </p:cBhvr>
                                        </p:animEffect>
                                        <p:anim calcmode="lin" valueType="num">
                                          <p:cBhvr>
                                            <p:cTn id="32" dur="750" fill="hold"/>
                                            <p:tgtEl>
                                              <p:spTgt spid="28">
                                                <p:txEl>
                                                  <p:pRg st="2" end="2"/>
                                                </p:txEl>
                                              </p:spTgt>
                                            </p:tgtEl>
                                            <p:attrNameLst>
                                              <p:attrName>ppt_x</p:attrName>
                                            </p:attrNameLst>
                                          </p:cBhvr>
                                          <p:tavLst>
                                            <p:tav tm="0">
                                              <p:val>
                                                <p:strVal val="#ppt_x"/>
                                              </p:val>
                                            </p:tav>
                                            <p:tav tm="100000">
                                              <p:val>
                                                <p:strVal val="#ppt_x"/>
                                              </p:val>
                                            </p:tav>
                                          </p:tavLst>
                                        </p:anim>
                                        <p:anim calcmode="lin" valueType="num">
                                          <p:cBhvr>
                                            <p:cTn id="33" dur="750" fill="hold"/>
                                            <p:tgtEl>
                                              <p:spTgt spid="28">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1250"/>
                                      </p:stCondLst>
                                      <p:childTnLst>
                                        <p:set>
                                          <p:cBhvr>
                                            <p:cTn id="35" dur="1" fill="hold">
                                              <p:stCondLst>
                                                <p:cond delay="0"/>
                                              </p:stCondLst>
                                            </p:cTn>
                                            <p:tgtEl>
                                              <p:spTgt spid="28">
                                                <p:txEl>
                                                  <p:pRg st="3" end="3"/>
                                                </p:txEl>
                                              </p:spTgt>
                                            </p:tgtEl>
                                            <p:attrNameLst>
                                              <p:attrName>style.visibility</p:attrName>
                                            </p:attrNameLst>
                                          </p:cBhvr>
                                          <p:to>
                                            <p:strVal val="visible"/>
                                          </p:to>
                                        </p:set>
                                        <p:animEffect transition="in" filter="fade">
                                          <p:cBhvr>
                                            <p:cTn id="36" dur="750"/>
                                            <p:tgtEl>
                                              <p:spTgt spid="28">
                                                <p:txEl>
                                                  <p:pRg st="3" end="3"/>
                                                </p:txEl>
                                              </p:spTgt>
                                            </p:tgtEl>
                                          </p:cBhvr>
                                        </p:animEffect>
                                        <p:anim calcmode="lin" valueType="num">
                                          <p:cBhvr>
                                            <p:cTn id="37" dur="75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38" dur="750" fill="hold"/>
                                            <p:tgtEl>
                                              <p:spTgt spid="28">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250"/>
                                      </p:stCondLst>
                                      <p:childTnLst>
                                        <p:set>
                                          <p:cBhvr>
                                            <p:cTn id="40" dur="1" fill="hold">
                                              <p:stCondLst>
                                                <p:cond delay="0"/>
                                              </p:stCondLst>
                                            </p:cTn>
                                            <p:tgtEl>
                                              <p:spTgt spid="28">
                                                <p:txEl>
                                                  <p:pRg st="4" end="4"/>
                                                </p:txEl>
                                              </p:spTgt>
                                            </p:tgtEl>
                                            <p:attrNameLst>
                                              <p:attrName>style.visibility</p:attrName>
                                            </p:attrNameLst>
                                          </p:cBhvr>
                                          <p:to>
                                            <p:strVal val="visible"/>
                                          </p:to>
                                        </p:set>
                                        <p:animEffect transition="in" filter="fade">
                                          <p:cBhvr>
                                            <p:cTn id="41" dur="750"/>
                                            <p:tgtEl>
                                              <p:spTgt spid="28">
                                                <p:txEl>
                                                  <p:pRg st="4" end="4"/>
                                                </p:txEl>
                                              </p:spTgt>
                                            </p:tgtEl>
                                          </p:cBhvr>
                                        </p:animEffect>
                                        <p:anim calcmode="lin" valueType="num">
                                          <p:cBhvr>
                                            <p:cTn id="42" dur="750" fill="hold"/>
                                            <p:tgtEl>
                                              <p:spTgt spid="28">
                                                <p:txEl>
                                                  <p:pRg st="4" end="4"/>
                                                </p:txEl>
                                              </p:spTgt>
                                            </p:tgtEl>
                                            <p:attrNameLst>
                                              <p:attrName>ppt_x</p:attrName>
                                            </p:attrNameLst>
                                          </p:cBhvr>
                                          <p:tavLst>
                                            <p:tav tm="0">
                                              <p:val>
                                                <p:strVal val="#ppt_x"/>
                                              </p:val>
                                            </p:tav>
                                            <p:tav tm="100000">
                                              <p:val>
                                                <p:strVal val="#ppt_x"/>
                                              </p:val>
                                            </p:tav>
                                          </p:tavLst>
                                        </p:anim>
                                        <p:anim calcmode="lin" valueType="num">
                                          <p:cBhvr>
                                            <p:cTn id="43" dur="750" fill="hold"/>
                                            <p:tgtEl>
                                              <p:spTgt spid="28">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1250"/>
                                      </p:stCondLst>
                                      <p:childTnLst>
                                        <p:set>
                                          <p:cBhvr>
                                            <p:cTn id="45" dur="1" fill="hold">
                                              <p:stCondLst>
                                                <p:cond delay="0"/>
                                              </p:stCondLst>
                                            </p:cTn>
                                            <p:tgtEl>
                                              <p:spTgt spid="28">
                                                <p:txEl>
                                                  <p:pRg st="5" end="5"/>
                                                </p:txEl>
                                              </p:spTgt>
                                            </p:tgtEl>
                                            <p:attrNameLst>
                                              <p:attrName>style.visibility</p:attrName>
                                            </p:attrNameLst>
                                          </p:cBhvr>
                                          <p:to>
                                            <p:strVal val="visible"/>
                                          </p:to>
                                        </p:set>
                                        <p:animEffect transition="in" filter="fade">
                                          <p:cBhvr>
                                            <p:cTn id="46" dur="750"/>
                                            <p:tgtEl>
                                              <p:spTgt spid="28">
                                                <p:txEl>
                                                  <p:pRg st="5" end="5"/>
                                                </p:txEl>
                                              </p:spTgt>
                                            </p:tgtEl>
                                          </p:cBhvr>
                                        </p:animEffect>
                                        <p:anim calcmode="lin" valueType="num">
                                          <p:cBhvr>
                                            <p:cTn id="47" dur="750" fill="hold"/>
                                            <p:tgtEl>
                                              <p:spTgt spid="28">
                                                <p:txEl>
                                                  <p:pRg st="5" end="5"/>
                                                </p:txEl>
                                              </p:spTgt>
                                            </p:tgtEl>
                                            <p:attrNameLst>
                                              <p:attrName>ppt_x</p:attrName>
                                            </p:attrNameLst>
                                          </p:cBhvr>
                                          <p:tavLst>
                                            <p:tav tm="0">
                                              <p:val>
                                                <p:strVal val="#ppt_x"/>
                                              </p:val>
                                            </p:tav>
                                            <p:tav tm="100000">
                                              <p:val>
                                                <p:strVal val="#ppt_x"/>
                                              </p:val>
                                            </p:tav>
                                          </p:tavLst>
                                        </p:anim>
                                        <p:anim calcmode="lin" valueType="num">
                                          <p:cBhvr>
                                            <p:cTn id="48" dur="750" fill="hold"/>
                                            <p:tgtEl>
                                              <p:spTgt spid="28">
                                                <p:txEl>
                                                  <p:pRg st="5" end="5"/>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1250"/>
                                      </p:stCondLst>
                                      <p:childTnLst>
                                        <p:set>
                                          <p:cBhvr>
                                            <p:cTn id="50" dur="1" fill="hold">
                                              <p:stCondLst>
                                                <p:cond delay="0"/>
                                              </p:stCondLst>
                                            </p:cTn>
                                            <p:tgtEl>
                                              <p:spTgt spid="28">
                                                <p:txEl>
                                                  <p:pRg st="6" end="6"/>
                                                </p:txEl>
                                              </p:spTgt>
                                            </p:tgtEl>
                                            <p:attrNameLst>
                                              <p:attrName>style.visibility</p:attrName>
                                            </p:attrNameLst>
                                          </p:cBhvr>
                                          <p:to>
                                            <p:strVal val="visible"/>
                                          </p:to>
                                        </p:set>
                                        <p:animEffect transition="in" filter="fade">
                                          <p:cBhvr>
                                            <p:cTn id="51" dur="750"/>
                                            <p:tgtEl>
                                              <p:spTgt spid="28">
                                                <p:txEl>
                                                  <p:pRg st="6" end="6"/>
                                                </p:txEl>
                                              </p:spTgt>
                                            </p:tgtEl>
                                          </p:cBhvr>
                                        </p:animEffect>
                                        <p:anim calcmode="lin" valueType="num">
                                          <p:cBhvr>
                                            <p:cTn id="52" dur="750" fill="hold"/>
                                            <p:tgtEl>
                                              <p:spTgt spid="28">
                                                <p:txEl>
                                                  <p:pRg st="6" end="6"/>
                                                </p:txEl>
                                              </p:spTgt>
                                            </p:tgtEl>
                                            <p:attrNameLst>
                                              <p:attrName>ppt_x</p:attrName>
                                            </p:attrNameLst>
                                          </p:cBhvr>
                                          <p:tavLst>
                                            <p:tav tm="0">
                                              <p:val>
                                                <p:strVal val="#ppt_x"/>
                                              </p:val>
                                            </p:tav>
                                            <p:tav tm="100000">
                                              <p:val>
                                                <p:strVal val="#ppt_x"/>
                                              </p:val>
                                            </p:tav>
                                          </p:tavLst>
                                        </p:anim>
                                        <p:anim calcmode="lin" valueType="num">
                                          <p:cBhvr>
                                            <p:cTn id="53" dur="750" fill="hold"/>
                                            <p:tgtEl>
                                              <p:spTgt spid="28">
                                                <p:txEl>
                                                  <p:pRg st="6" end="6"/>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1250"/>
                                      </p:stCondLst>
                                      <p:childTnLst>
                                        <p:set>
                                          <p:cBhvr>
                                            <p:cTn id="55" dur="1" fill="hold">
                                              <p:stCondLst>
                                                <p:cond delay="0"/>
                                              </p:stCondLst>
                                            </p:cTn>
                                            <p:tgtEl>
                                              <p:spTgt spid="28">
                                                <p:txEl>
                                                  <p:pRg st="7" end="7"/>
                                                </p:txEl>
                                              </p:spTgt>
                                            </p:tgtEl>
                                            <p:attrNameLst>
                                              <p:attrName>style.visibility</p:attrName>
                                            </p:attrNameLst>
                                          </p:cBhvr>
                                          <p:to>
                                            <p:strVal val="visible"/>
                                          </p:to>
                                        </p:set>
                                        <p:animEffect transition="in" filter="fade">
                                          <p:cBhvr>
                                            <p:cTn id="56" dur="750"/>
                                            <p:tgtEl>
                                              <p:spTgt spid="28">
                                                <p:txEl>
                                                  <p:pRg st="7" end="7"/>
                                                </p:txEl>
                                              </p:spTgt>
                                            </p:tgtEl>
                                          </p:cBhvr>
                                        </p:animEffect>
                                        <p:anim calcmode="lin" valueType="num">
                                          <p:cBhvr>
                                            <p:cTn id="57" dur="750" fill="hold"/>
                                            <p:tgtEl>
                                              <p:spTgt spid="28">
                                                <p:txEl>
                                                  <p:pRg st="7" end="7"/>
                                                </p:txEl>
                                              </p:spTgt>
                                            </p:tgtEl>
                                            <p:attrNameLst>
                                              <p:attrName>ppt_x</p:attrName>
                                            </p:attrNameLst>
                                          </p:cBhvr>
                                          <p:tavLst>
                                            <p:tav tm="0">
                                              <p:val>
                                                <p:strVal val="#ppt_x"/>
                                              </p:val>
                                            </p:tav>
                                            <p:tav tm="100000">
                                              <p:val>
                                                <p:strVal val="#ppt_x"/>
                                              </p:val>
                                            </p:tav>
                                          </p:tavLst>
                                        </p:anim>
                                        <p:anim calcmode="lin" valueType="num">
                                          <p:cBhvr>
                                            <p:cTn id="58" dur="750" fill="hold"/>
                                            <p:tgtEl>
                                              <p:spTgt spid="2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build="allAtOnce"/>
          <p:bldP spid="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22" presetClass="entr" presetSubtype="1" fill="hold" grpId="0" nodeType="withEffect">
                                      <p:stCondLst>
                                        <p:cond delay="75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1000"/>
                                            <p:tgtEl>
                                              <p:spTgt spid="5"/>
                                            </p:tgtEl>
                                          </p:cBhvr>
                                        </p:animEffect>
                                      </p:childTnLst>
                                    </p:cTn>
                                  </p:par>
                                  <p:par>
                                    <p:cTn id="19" presetID="42" presetClass="entr" presetSubtype="0" fill="hold" grpId="0" nodeType="withEffect">
                                      <p:stCondLst>
                                        <p:cond delay="1250"/>
                                      </p:stCondLst>
                                      <p:childTnLst>
                                        <p:set>
                                          <p:cBhvr>
                                            <p:cTn id="20" dur="1" fill="hold">
                                              <p:stCondLst>
                                                <p:cond delay="0"/>
                                              </p:stCondLst>
                                            </p:cTn>
                                            <p:tgtEl>
                                              <p:spTgt spid="28">
                                                <p:txEl>
                                                  <p:pRg st="0" end="0"/>
                                                </p:txEl>
                                              </p:spTgt>
                                            </p:tgtEl>
                                            <p:attrNameLst>
                                              <p:attrName>style.visibility</p:attrName>
                                            </p:attrNameLst>
                                          </p:cBhvr>
                                          <p:to>
                                            <p:strVal val="visible"/>
                                          </p:to>
                                        </p:set>
                                        <p:animEffect transition="in" filter="fade">
                                          <p:cBhvr>
                                            <p:cTn id="21" dur="750"/>
                                            <p:tgtEl>
                                              <p:spTgt spid="28">
                                                <p:txEl>
                                                  <p:pRg st="0" end="0"/>
                                                </p:txEl>
                                              </p:spTgt>
                                            </p:tgtEl>
                                          </p:cBhvr>
                                        </p:animEffect>
                                        <p:anim calcmode="lin" valueType="num">
                                          <p:cBhvr>
                                            <p:cTn id="22"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3" dur="750" fill="hold"/>
                                            <p:tgtEl>
                                              <p:spTgt spid="28">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250"/>
                                      </p:stCondLst>
                                      <p:childTnLst>
                                        <p:set>
                                          <p:cBhvr>
                                            <p:cTn id="25" dur="1" fill="hold">
                                              <p:stCondLst>
                                                <p:cond delay="0"/>
                                              </p:stCondLst>
                                            </p:cTn>
                                            <p:tgtEl>
                                              <p:spTgt spid="28">
                                                <p:txEl>
                                                  <p:pRg st="1" end="1"/>
                                                </p:txEl>
                                              </p:spTgt>
                                            </p:tgtEl>
                                            <p:attrNameLst>
                                              <p:attrName>style.visibility</p:attrName>
                                            </p:attrNameLst>
                                          </p:cBhvr>
                                          <p:to>
                                            <p:strVal val="visible"/>
                                          </p:to>
                                        </p:set>
                                        <p:animEffect transition="in" filter="fade">
                                          <p:cBhvr>
                                            <p:cTn id="26" dur="750"/>
                                            <p:tgtEl>
                                              <p:spTgt spid="28">
                                                <p:txEl>
                                                  <p:pRg st="1" end="1"/>
                                                </p:txEl>
                                              </p:spTgt>
                                            </p:tgtEl>
                                          </p:cBhvr>
                                        </p:animEffect>
                                        <p:anim calcmode="lin" valueType="num">
                                          <p:cBhvr>
                                            <p:cTn id="27"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28" dur="750" fill="hold"/>
                                            <p:tgtEl>
                                              <p:spTgt spid="28">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250"/>
                                      </p:stCondLst>
                                      <p:childTnLst>
                                        <p:set>
                                          <p:cBhvr>
                                            <p:cTn id="30" dur="1" fill="hold">
                                              <p:stCondLst>
                                                <p:cond delay="0"/>
                                              </p:stCondLst>
                                            </p:cTn>
                                            <p:tgtEl>
                                              <p:spTgt spid="28">
                                                <p:txEl>
                                                  <p:pRg st="2" end="2"/>
                                                </p:txEl>
                                              </p:spTgt>
                                            </p:tgtEl>
                                            <p:attrNameLst>
                                              <p:attrName>style.visibility</p:attrName>
                                            </p:attrNameLst>
                                          </p:cBhvr>
                                          <p:to>
                                            <p:strVal val="visible"/>
                                          </p:to>
                                        </p:set>
                                        <p:animEffect transition="in" filter="fade">
                                          <p:cBhvr>
                                            <p:cTn id="31" dur="750"/>
                                            <p:tgtEl>
                                              <p:spTgt spid="28">
                                                <p:txEl>
                                                  <p:pRg st="2" end="2"/>
                                                </p:txEl>
                                              </p:spTgt>
                                            </p:tgtEl>
                                          </p:cBhvr>
                                        </p:animEffect>
                                        <p:anim calcmode="lin" valueType="num">
                                          <p:cBhvr>
                                            <p:cTn id="32" dur="750" fill="hold"/>
                                            <p:tgtEl>
                                              <p:spTgt spid="28">
                                                <p:txEl>
                                                  <p:pRg st="2" end="2"/>
                                                </p:txEl>
                                              </p:spTgt>
                                            </p:tgtEl>
                                            <p:attrNameLst>
                                              <p:attrName>ppt_x</p:attrName>
                                            </p:attrNameLst>
                                          </p:cBhvr>
                                          <p:tavLst>
                                            <p:tav tm="0">
                                              <p:val>
                                                <p:strVal val="#ppt_x"/>
                                              </p:val>
                                            </p:tav>
                                            <p:tav tm="100000">
                                              <p:val>
                                                <p:strVal val="#ppt_x"/>
                                              </p:val>
                                            </p:tav>
                                          </p:tavLst>
                                        </p:anim>
                                        <p:anim calcmode="lin" valueType="num">
                                          <p:cBhvr>
                                            <p:cTn id="33" dur="750" fill="hold"/>
                                            <p:tgtEl>
                                              <p:spTgt spid="28">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1250"/>
                                      </p:stCondLst>
                                      <p:childTnLst>
                                        <p:set>
                                          <p:cBhvr>
                                            <p:cTn id="35" dur="1" fill="hold">
                                              <p:stCondLst>
                                                <p:cond delay="0"/>
                                              </p:stCondLst>
                                            </p:cTn>
                                            <p:tgtEl>
                                              <p:spTgt spid="28">
                                                <p:txEl>
                                                  <p:pRg st="3" end="3"/>
                                                </p:txEl>
                                              </p:spTgt>
                                            </p:tgtEl>
                                            <p:attrNameLst>
                                              <p:attrName>style.visibility</p:attrName>
                                            </p:attrNameLst>
                                          </p:cBhvr>
                                          <p:to>
                                            <p:strVal val="visible"/>
                                          </p:to>
                                        </p:set>
                                        <p:animEffect transition="in" filter="fade">
                                          <p:cBhvr>
                                            <p:cTn id="36" dur="750"/>
                                            <p:tgtEl>
                                              <p:spTgt spid="28">
                                                <p:txEl>
                                                  <p:pRg st="3" end="3"/>
                                                </p:txEl>
                                              </p:spTgt>
                                            </p:tgtEl>
                                          </p:cBhvr>
                                        </p:animEffect>
                                        <p:anim calcmode="lin" valueType="num">
                                          <p:cBhvr>
                                            <p:cTn id="37" dur="75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38" dur="750" fill="hold"/>
                                            <p:tgtEl>
                                              <p:spTgt spid="28">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250"/>
                                      </p:stCondLst>
                                      <p:childTnLst>
                                        <p:set>
                                          <p:cBhvr>
                                            <p:cTn id="40" dur="1" fill="hold">
                                              <p:stCondLst>
                                                <p:cond delay="0"/>
                                              </p:stCondLst>
                                            </p:cTn>
                                            <p:tgtEl>
                                              <p:spTgt spid="28">
                                                <p:txEl>
                                                  <p:pRg st="4" end="4"/>
                                                </p:txEl>
                                              </p:spTgt>
                                            </p:tgtEl>
                                            <p:attrNameLst>
                                              <p:attrName>style.visibility</p:attrName>
                                            </p:attrNameLst>
                                          </p:cBhvr>
                                          <p:to>
                                            <p:strVal val="visible"/>
                                          </p:to>
                                        </p:set>
                                        <p:animEffect transition="in" filter="fade">
                                          <p:cBhvr>
                                            <p:cTn id="41" dur="750"/>
                                            <p:tgtEl>
                                              <p:spTgt spid="28">
                                                <p:txEl>
                                                  <p:pRg st="4" end="4"/>
                                                </p:txEl>
                                              </p:spTgt>
                                            </p:tgtEl>
                                          </p:cBhvr>
                                        </p:animEffect>
                                        <p:anim calcmode="lin" valueType="num">
                                          <p:cBhvr>
                                            <p:cTn id="42" dur="750" fill="hold"/>
                                            <p:tgtEl>
                                              <p:spTgt spid="28">
                                                <p:txEl>
                                                  <p:pRg st="4" end="4"/>
                                                </p:txEl>
                                              </p:spTgt>
                                            </p:tgtEl>
                                            <p:attrNameLst>
                                              <p:attrName>ppt_x</p:attrName>
                                            </p:attrNameLst>
                                          </p:cBhvr>
                                          <p:tavLst>
                                            <p:tav tm="0">
                                              <p:val>
                                                <p:strVal val="#ppt_x"/>
                                              </p:val>
                                            </p:tav>
                                            <p:tav tm="100000">
                                              <p:val>
                                                <p:strVal val="#ppt_x"/>
                                              </p:val>
                                            </p:tav>
                                          </p:tavLst>
                                        </p:anim>
                                        <p:anim calcmode="lin" valueType="num">
                                          <p:cBhvr>
                                            <p:cTn id="43" dur="750" fill="hold"/>
                                            <p:tgtEl>
                                              <p:spTgt spid="28">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1250"/>
                                      </p:stCondLst>
                                      <p:childTnLst>
                                        <p:set>
                                          <p:cBhvr>
                                            <p:cTn id="45" dur="1" fill="hold">
                                              <p:stCondLst>
                                                <p:cond delay="0"/>
                                              </p:stCondLst>
                                            </p:cTn>
                                            <p:tgtEl>
                                              <p:spTgt spid="28">
                                                <p:txEl>
                                                  <p:pRg st="5" end="5"/>
                                                </p:txEl>
                                              </p:spTgt>
                                            </p:tgtEl>
                                            <p:attrNameLst>
                                              <p:attrName>style.visibility</p:attrName>
                                            </p:attrNameLst>
                                          </p:cBhvr>
                                          <p:to>
                                            <p:strVal val="visible"/>
                                          </p:to>
                                        </p:set>
                                        <p:animEffect transition="in" filter="fade">
                                          <p:cBhvr>
                                            <p:cTn id="46" dur="750"/>
                                            <p:tgtEl>
                                              <p:spTgt spid="28">
                                                <p:txEl>
                                                  <p:pRg st="5" end="5"/>
                                                </p:txEl>
                                              </p:spTgt>
                                            </p:tgtEl>
                                          </p:cBhvr>
                                        </p:animEffect>
                                        <p:anim calcmode="lin" valueType="num">
                                          <p:cBhvr>
                                            <p:cTn id="47" dur="750" fill="hold"/>
                                            <p:tgtEl>
                                              <p:spTgt spid="28">
                                                <p:txEl>
                                                  <p:pRg st="5" end="5"/>
                                                </p:txEl>
                                              </p:spTgt>
                                            </p:tgtEl>
                                            <p:attrNameLst>
                                              <p:attrName>ppt_x</p:attrName>
                                            </p:attrNameLst>
                                          </p:cBhvr>
                                          <p:tavLst>
                                            <p:tav tm="0">
                                              <p:val>
                                                <p:strVal val="#ppt_x"/>
                                              </p:val>
                                            </p:tav>
                                            <p:tav tm="100000">
                                              <p:val>
                                                <p:strVal val="#ppt_x"/>
                                              </p:val>
                                            </p:tav>
                                          </p:tavLst>
                                        </p:anim>
                                        <p:anim calcmode="lin" valueType="num">
                                          <p:cBhvr>
                                            <p:cTn id="48" dur="750" fill="hold"/>
                                            <p:tgtEl>
                                              <p:spTgt spid="28">
                                                <p:txEl>
                                                  <p:pRg st="5" end="5"/>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1250"/>
                                      </p:stCondLst>
                                      <p:childTnLst>
                                        <p:set>
                                          <p:cBhvr>
                                            <p:cTn id="50" dur="1" fill="hold">
                                              <p:stCondLst>
                                                <p:cond delay="0"/>
                                              </p:stCondLst>
                                            </p:cTn>
                                            <p:tgtEl>
                                              <p:spTgt spid="28">
                                                <p:txEl>
                                                  <p:pRg st="6" end="6"/>
                                                </p:txEl>
                                              </p:spTgt>
                                            </p:tgtEl>
                                            <p:attrNameLst>
                                              <p:attrName>style.visibility</p:attrName>
                                            </p:attrNameLst>
                                          </p:cBhvr>
                                          <p:to>
                                            <p:strVal val="visible"/>
                                          </p:to>
                                        </p:set>
                                        <p:animEffect transition="in" filter="fade">
                                          <p:cBhvr>
                                            <p:cTn id="51" dur="750"/>
                                            <p:tgtEl>
                                              <p:spTgt spid="28">
                                                <p:txEl>
                                                  <p:pRg st="6" end="6"/>
                                                </p:txEl>
                                              </p:spTgt>
                                            </p:tgtEl>
                                          </p:cBhvr>
                                        </p:animEffect>
                                        <p:anim calcmode="lin" valueType="num">
                                          <p:cBhvr>
                                            <p:cTn id="52" dur="750" fill="hold"/>
                                            <p:tgtEl>
                                              <p:spTgt spid="28">
                                                <p:txEl>
                                                  <p:pRg st="6" end="6"/>
                                                </p:txEl>
                                              </p:spTgt>
                                            </p:tgtEl>
                                            <p:attrNameLst>
                                              <p:attrName>ppt_x</p:attrName>
                                            </p:attrNameLst>
                                          </p:cBhvr>
                                          <p:tavLst>
                                            <p:tav tm="0">
                                              <p:val>
                                                <p:strVal val="#ppt_x"/>
                                              </p:val>
                                            </p:tav>
                                            <p:tav tm="100000">
                                              <p:val>
                                                <p:strVal val="#ppt_x"/>
                                              </p:val>
                                            </p:tav>
                                          </p:tavLst>
                                        </p:anim>
                                        <p:anim calcmode="lin" valueType="num">
                                          <p:cBhvr>
                                            <p:cTn id="53" dur="750" fill="hold"/>
                                            <p:tgtEl>
                                              <p:spTgt spid="28">
                                                <p:txEl>
                                                  <p:pRg st="6" end="6"/>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1250"/>
                                      </p:stCondLst>
                                      <p:childTnLst>
                                        <p:set>
                                          <p:cBhvr>
                                            <p:cTn id="55" dur="1" fill="hold">
                                              <p:stCondLst>
                                                <p:cond delay="0"/>
                                              </p:stCondLst>
                                            </p:cTn>
                                            <p:tgtEl>
                                              <p:spTgt spid="28">
                                                <p:txEl>
                                                  <p:pRg st="7" end="7"/>
                                                </p:txEl>
                                              </p:spTgt>
                                            </p:tgtEl>
                                            <p:attrNameLst>
                                              <p:attrName>style.visibility</p:attrName>
                                            </p:attrNameLst>
                                          </p:cBhvr>
                                          <p:to>
                                            <p:strVal val="visible"/>
                                          </p:to>
                                        </p:set>
                                        <p:animEffect transition="in" filter="fade">
                                          <p:cBhvr>
                                            <p:cTn id="56" dur="750"/>
                                            <p:tgtEl>
                                              <p:spTgt spid="28">
                                                <p:txEl>
                                                  <p:pRg st="7" end="7"/>
                                                </p:txEl>
                                              </p:spTgt>
                                            </p:tgtEl>
                                          </p:cBhvr>
                                        </p:animEffect>
                                        <p:anim calcmode="lin" valueType="num">
                                          <p:cBhvr>
                                            <p:cTn id="57" dur="750" fill="hold"/>
                                            <p:tgtEl>
                                              <p:spTgt spid="28">
                                                <p:txEl>
                                                  <p:pRg st="7" end="7"/>
                                                </p:txEl>
                                              </p:spTgt>
                                            </p:tgtEl>
                                            <p:attrNameLst>
                                              <p:attrName>ppt_x</p:attrName>
                                            </p:attrNameLst>
                                          </p:cBhvr>
                                          <p:tavLst>
                                            <p:tav tm="0">
                                              <p:val>
                                                <p:strVal val="#ppt_x"/>
                                              </p:val>
                                            </p:tav>
                                            <p:tav tm="100000">
                                              <p:val>
                                                <p:strVal val="#ppt_x"/>
                                              </p:val>
                                            </p:tav>
                                          </p:tavLst>
                                        </p:anim>
                                        <p:anim calcmode="lin" valueType="num">
                                          <p:cBhvr>
                                            <p:cTn id="58" dur="750" fill="hold"/>
                                            <p:tgtEl>
                                              <p:spTgt spid="2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build="allAtOnce"/>
          <p:bldP spid="5"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86350" y="391995"/>
            <a:ext cx="2019300" cy="1107996"/>
          </a:xfrm>
          <a:prstGeom prst="rect">
            <a:avLst/>
          </a:prstGeom>
          <a:noFill/>
        </p:spPr>
        <p:txBody>
          <a:bodyPr wrap="square" rtlCol="0">
            <a:spAutoFit/>
          </a:bodyPr>
          <a:lstStyle/>
          <a:p>
            <a:pPr algn="ctr"/>
            <a:r>
              <a:rPr lang="zh-CN" altLang="en-US" sz="6600" dirty="0">
                <a:solidFill>
                  <a:schemeClr val="bg1"/>
                </a:solidFill>
                <a:effectLst>
                  <a:outerShdw blurRad="127000" dist="25400" sx="102000" sy="102000" algn="ctr" rotWithShape="0">
                    <a:schemeClr val="tx1">
                      <a:alpha val="30000"/>
                    </a:schemeClr>
                  </a:outerShdw>
                </a:effectLst>
                <a:latin typeface="+mn-ea"/>
              </a:rPr>
              <a:t>目录</a:t>
            </a:r>
            <a:endParaRPr lang="zh-CN" altLang="en-US" sz="6600" dirty="0">
              <a:solidFill>
                <a:schemeClr val="bg1"/>
              </a:solidFill>
              <a:effectLst>
                <a:outerShdw blurRad="127000" dist="25400" sx="102000" sy="102000" algn="ctr" rotWithShape="0">
                  <a:schemeClr val="tx1">
                    <a:alpha val="30000"/>
                  </a:schemeClr>
                </a:outerShdw>
              </a:effectLst>
              <a:latin typeface="+mn-ea"/>
            </a:endParaRPr>
          </a:p>
        </p:txBody>
      </p:sp>
      <p:grpSp>
        <p:nvGrpSpPr>
          <p:cNvPr id="39" name="组合 38"/>
          <p:cNvGrpSpPr/>
          <p:nvPr/>
        </p:nvGrpSpPr>
        <p:grpSpPr>
          <a:xfrm>
            <a:off x="3962400" y="945702"/>
            <a:ext cx="4267200" cy="0"/>
            <a:chOff x="3962400" y="945702"/>
            <a:chExt cx="4267200" cy="0"/>
          </a:xfrm>
        </p:grpSpPr>
        <p:cxnSp>
          <p:nvCxnSpPr>
            <p:cNvPr id="9" name="直接连接符 8"/>
            <p:cNvCxnSpPr/>
            <p:nvPr/>
          </p:nvCxnSpPr>
          <p:spPr>
            <a:xfrm>
              <a:off x="7105650" y="945702"/>
              <a:ext cx="1123950" cy="0"/>
            </a:xfrm>
            <a:prstGeom prst="line">
              <a:avLst/>
            </a:prstGeom>
            <a:ln w="25400">
              <a:solidFill>
                <a:schemeClr val="bg1"/>
              </a:solidFill>
              <a:headEnd type="oval"/>
            </a:ln>
            <a:effectLst>
              <a:outerShdw blurRad="508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962400" y="945702"/>
              <a:ext cx="1123950" cy="0"/>
            </a:xfrm>
            <a:prstGeom prst="line">
              <a:avLst/>
            </a:prstGeom>
            <a:ln w="25400">
              <a:solidFill>
                <a:schemeClr val="bg1"/>
              </a:solidFill>
              <a:headEnd type="oval"/>
            </a:ln>
            <a:effectLst>
              <a:outerShdw blurRad="508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849967" y="2061070"/>
            <a:ext cx="1371600" cy="1107996"/>
          </a:xfrm>
          <a:prstGeom prst="rect">
            <a:avLst/>
          </a:prstGeom>
          <a:noFill/>
        </p:spPr>
        <p:txBody>
          <a:bodyPr wrap="square" rtlCol="0">
            <a:spAutoFit/>
          </a:bodyPr>
          <a:lstStyle/>
          <a:p>
            <a:r>
              <a:rPr lang="en-US" altLang="zh-CN" sz="6600" dirty="0">
                <a:solidFill>
                  <a:schemeClr val="bg1"/>
                </a:solidFill>
                <a:effectLst>
                  <a:outerShdw blurRad="127000" dist="12700" sx="102000" sy="102000" algn="ctr" rotWithShape="0">
                    <a:prstClr val="black">
                      <a:alpha val="40000"/>
                    </a:prstClr>
                  </a:outerShdw>
                </a:effectLst>
              </a:rPr>
              <a:t>01</a:t>
            </a:r>
            <a:endParaRPr lang="zh-CN" altLang="en-US" sz="6600" dirty="0">
              <a:solidFill>
                <a:schemeClr val="bg1"/>
              </a:solidFill>
              <a:effectLst>
                <a:outerShdw blurRad="127000" dist="12700" sx="102000" sy="102000" algn="ctr" rotWithShape="0">
                  <a:prstClr val="black">
                    <a:alpha val="40000"/>
                  </a:prstClr>
                </a:outerShdw>
              </a:effectLst>
            </a:endParaRPr>
          </a:p>
        </p:txBody>
      </p:sp>
      <p:sp>
        <p:nvSpPr>
          <p:cNvPr id="12" name="文本框 11"/>
          <p:cNvSpPr txBox="1"/>
          <p:nvPr/>
        </p:nvSpPr>
        <p:spPr>
          <a:xfrm>
            <a:off x="3034695" y="2279947"/>
            <a:ext cx="2540000" cy="460375"/>
          </a:xfrm>
          <a:prstGeom prst="rect">
            <a:avLst/>
          </a:prstGeom>
          <a:noFill/>
        </p:spPr>
        <p:txBody>
          <a:bodyPr wrap="square" rtlCol="0">
            <a:spAutoFit/>
          </a:bodyPr>
          <a:lstStyle/>
          <a:p>
            <a:r>
              <a:rPr lang="zh-CN" altLang="en-US" sz="2400" dirty="0">
                <a:solidFill>
                  <a:schemeClr val="bg1"/>
                </a:solidFill>
                <a:effectLst>
                  <a:outerShdw blurRad="63500" sx="102000" sy="102000" algn="ctr" rotWithShape="0">
                    <a:prstClr val="black">
                      <a:alpha val="25000"/>
                    </a:prstClr>
                  </a:outerShdw>
                </a:effectLst>
              </a:rPr>
              <a:t>历史与现状</a:t>
            </a:r>
            <a:endParaRPr lang="zh-CN" altLang="en-US" sz="2400" dirty="0">
              <a:solidFill>
                <a:schemeClr val="bg1"/>
              </a:solidFill>
              <a:effectLst>
                <a:outerShdw blurRad="63500" sx="102000" sy="102000" algn="ctr" rotWithShape="0">
                  <a:prstClr val="black">
                    <a:alpha val="25000"/>
                  </a:prstClr>
                </a:outerShdw>
              </a:effectLst>
            </a:endParaRPr>
          </a:p>
        </p:txBody>
      </p:sp>
      <p:grpSp>
        <p:nvGrpSpPr>
          <p:cNvPr id="40" name="组合 39"/>
          <p:cNvGrpSpPr/>
          <p:nvPr/>
        </p:nvGrpSpPr>
        <p:grpSpPr>
          <a:xfrm>
            <a:off x="2177747" y="2330746"/>
            <a:ext cx="874486" cy="889119"/>
            <a:chOff x="2177747" y="2330746"/>
            <a:chExt cx="874486" cy="889119"/>
          </a:xfrm>
        </p:grpSpPr>
        <p:sp useBgFill="1">
          <p:nvSpPr>
            <p:cNvPr id="14" name="等腰三角形 13"/>
            <p:cNvSpPr/>
            <p:nvPr/>
          </p:nvSpPr>
          <p:spPr>
            <a:xfrm>
              <a:off x="2177747" y="2507402"/>
              <a:ext cx="705152" cy="71246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2347081" y="2330746"/>
              <a:ext cx="705152" cy="7124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6929463" y="2061070"/>
            <a:ext cx="1371600" cy="1107996"/>
          </a:xfrm>
          <a:prstGeom prst="rect">
            <a:avLst/>
          </a:prstGeom>
          <a:noFill/>
        </p:spPr>
        <p:txBody>
          <a:bodyPr wrap="square" rtlCol="0">
            <a:spAutoFit/>
          </a:bodyPr>
          <a:lstStyle/>
          <a:p>
            <a:r>
              <a:rPr lang="en-US" altLang="zh-CN" sz="6600" dirty="0">
                <a:solidFill>
                  <a:schemeClr val="bg1"/>
                </a:solidFill>
                <a:effectLst>
                  <a:outerShdw blurRad="127000" dist="12700" sx="102000" sy="102000" algn="ctr" rotWithShape="0">
                    <a:prstClr val="black">
                      <a:alpha val="40000"/>
                    </a:prstClr>
                  </a:outerShdw>
                </a:effectLst>
              </a:rPr>
              <a:t>02</a:t>
            </a:r>
            <a:endParaRPr lang="zh-CN" altLang="en-US" sz="6600" dirty="0">
              <a:solidFill>
                <a:schemeClr val="bg1"/>
              </a:solidFill>
              <a:effectLst>
                <a:outerShdw blurRad="127000" dist="12700" sx="102000" sy="102000" algn="ctr" rotWithShape="0">
                  <a:prstClr val="black">
                    <a:alpha val="40000"/>
                  </a:prstClr>
                </a:outerShdw>
              </a:effectLst>
            </a:endParaRPr>
          </a:p>
        </p:txBody>
      </p:sp>
      <p:sp>
        <p:nvSpPr>
          <p:cNvPr id="21" name="文本框 20"/>
          <p:cNvSpPr txBox="1"/>
          <p:nvPr/>
        </p:nvSpPr>
        <p:spPr>
          <a:xfrm>
            <a:off x="8114191" y="2279947"/>
            <a:ext cx="2540000" cy="460375"/>
          </a:xfrm>
          <a:prstGeom prst="rect">
            <a:avLst/>
          </a:prstGeom>
          <a:noFill/>
        </p:spPr>
        <p:txBody>
          <a:bodyPr wrap="square" rtlCol="0">
            <a:spAutoFit/>
          </a:bodyPr>
          <a:lstStyle>
            <a:defPPr>
              <a:defRPr lang="zh-CN"/>
            </a:defPPr>
            <a:lvl1pPr>
              <a:defRPr sz="2400">
                <a:solidFill>
                  <a:schemeClr val="bg1"/>
                </a:solidFill>
                <a:effectLst>
                  <a:outerShdw blurRad="63500" sx="102000" sy="102000" algn="ctr" rotWithShape="0">
                    <a:prstClr val="black">
                      <a:alpha val="25000"/>
                    </a:prstClr>
                  </a:outerShdw>
                </a:effectLst>
              </a:defRPr>
            </a:lvl1pPr>
          </a:lstStyle>
          <a:p>
            <a:r>
              <a:rPr lang="zh-CN" altLang="en-US" dirty="0"/>
              <a:t>原理与现象</a:t>
            </a:r>
            <a:endParaRPr lang="zh-CN" altLang="en-US" dirty="0"/>
          </a:p>
        </p:txBody>
      </p:sp>
      <p:grpSp>
        <p:nvGrpSpPr>
          <p:cNvPr id="36" name="组合 35"/>
          <p:cNvGrpSpPr/>
          <p:nvPr/>
        </p:nvGrpSpPr>
        <p:grpSpPr>
          <a:xfrm>
            <a:off x="7257243" y="2330746"/>
            <a:ext cx="874486" cy="889119"/>
            <a:chOff x="7371543" y="2330746"/>
            <a:chExt cx="874486" cy="889119"/>
          </a:xfrm>
        </p:grpSpPr>
        <p:sp useBgFill="1">
          <p:nvSpPr>
            <p:cNvPr id="23" name="等腰三角形 22"/>
            <p:cNvSpPr/>
            <p:nvPr/>
          </p:nvSpPr>
          <p:spPr>
            <a:xfrm>
              <a:off x="7371543" y="2507402"/>
              <a:ext cx="705152" cy="71246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7540877" y="2330746"/>
              <a:ext cx="705152" cy="7124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849967" y="3991755"/>
            <a:ext cx="1371600" cy="1107996"/>
          </a:xfrm>
          <a:prstGeom prst="rect">
            <a:avLst/>
          </a:prstGeom>
          <a:noFill/>
        </p:spPr>
        <p:txBody>
          <a:bodyPr wrap="square" rtlCol="0">
            <a:spAutoFit/>
          </a:bodyPr>
          <a:lstStyle/>
          <a:p>
            <a:r>
              <a:rPr lang="en-US" altLang="zh-CN" sz="6600" dirty="0">
                <a:solidFill>
                  <a:schemeClr val="bg1"/>
                </a:solidFill>
                <a:effectLst>
                  <a:outerShdw blurRad="127000" dist="12700" sx="102000" sy="102000" algn="ctr" rotWithShape="0">
                    <a:prstClr val="black">
                      <a:alpha val="40000"/>
                    </a:prstClr>
                  </a:outerShdw>
                </a:effectLst>
              </a:rPr>
              <a:t>03</a:t>
            </a:r>
            <a:endParaRPr lang="zh-CN" altLang="en-US" sz="6600" dirty="0">
              <a:solidFill>
                <a:schemeClr val="bg1"/>
              </a:solidFill>
              <a:effectLst>
                <a:outerShdw blurRad="127000" dist="12700" sx="102000" sy="102000" algn="ctr" rotWithShape="0">
                  <a:prstClr val="black">
                    <a:alpha val="40000"/>
                  </a:prstClr>
                </a:outerShdw>
              </a:effectLst>
            </a:endParaRPr>
          </a:p>
        </p:txBody>
      </p:sp>
      <p:sp>
        <p:nvSpPr>
          <p:cNvPr id="26" name="文本框 25"/>
          <p:cNvSpPr txBox="1"/>
          <p:nvPr/>
        </p:nvSpPr>
        <p:spPr>
          <a:xfrm>
            <a:off x="3034665" y="4210685"/>
            <a:ext cx="3232150" cy="460375"/>
          </a:xfrm>
          <a:prstGeom prst="rect">
            <a:avLst/>
          </a:prstGeom>
          <a:noFill/>
        </p:spPr>
        <p:txBody>
          <a:bodyPr wrap="square" rtlCol="0">
            <a:spAutoFit/>
          </a:bodyPr>
          <a:lstStyle>
            <a:defPPr>
              <a:defRPr lang="zh-CN"/>
            </a:defPPr>
            <a:lvl1pPr>
              <a:defRPr sz="2400">
                <a:solidFill>
                  <a:schemeClr val="bg1"/>
                </a:solidFill>
                <a:effectLst>
                  <a:outerShdw blurRad="63500" sx="102000" sy="102000" algn="ctr" rotWithShape="0">
                    <a:prstClr val="black">
                      <a:alpha val="25000"/>
                    </a:prstClr>
                  </a:outerShdw>
                </a:effectLst>
              </a:defRPr>
            </a:lvl1pPr>
          </a:lstStyle>
          <a:p>
            <a:r>
              <a:rPr lang="zh-CN" altLang="en-US" dirty="0"/>
              <a:t>实验技术</a:t>
            </a:r>
            <a:endParaRPr lang="zh-CN" altLang="en-US" dirty="0"/>
          </a:p>
        </p:txBody>
      </p:sp>
      <p:grpSp>
        <p:nvGrpSpPr>
          <p:cNvPr id="38" name="组合 37"/>
          <p:cNvGrpSpPr/>
          <p:nvPr/>
        </p:nvGrpSpPr>
        <p:grpSpPr>
          <a:xfrm>
            <a:off x="2177747" y="4261431"/>
            <a:ext cx="874486" cy="889119"/>
            <a:chOff x="2177747" y="4261431"/>
            <a:chExt cx="874486" cy="889119"/>
          </a:xfrm>
        </p:grpSpPr>
        <p:sp useBgFill="1">
          <p:nvSpPr>
            <p:cNvPr id="28" name="等腰三角形 27"/>
            <p:cNvSpPr/>
            <p:nvPr/>
          </p:nvSpPr>
          <p:spPr>
            <a:xfrm>
              <a:off x="2177747" y="4438087"/>
              <a:ext cx="705152" cy="71246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a:off x="2347081" y="4261431"/>
              <a:ext cx="705152" cy="7124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6929463" y="3991755"/>
            <a:ext cx="1371600" cy="1107996"/>
          </a:xfrm>
          <a:prstGeom prst="rect">
            <a:avLst/>
          </a:prstGeom>
          <a:noFill/>
        </p:spPr>
        <p:txBody>
          <a:bodyPr wrap="square" rtlCol="0">
            <a:spAutoFit/>
          </a:bodyPr>
          <a:lstStyle/>
          <a:p>
            <a:r>
              <a:rPr lang="en-US" altLang="zh-CN" sz="6600" dirty="0">
                <a:solidFill>
                  <a:schemeClr val="bg1"/>
                </a:solidFill>
                <a:effectLst>
                  <a:outerShdw blurRad="127000" dist="12700" sx="102000" sy="102000" algn="ctr" rotWithShape="0">
                    <a:prstClr val="black">
                      <a:alpha val="40000"/>
                    </a:prstClr>
                  </a:outerShdw>
                </a:effectLst>
              </a:rPr>
              <a:t>04</a:t>
            </a:r>
            <a:endParaRPr lang="zh-CN" altLang="en-US" sz="6600" dirty="0">
              <a:solidFill>
                <a:schemeClr val="bg1"/>
              </a:solidFill>
              <a:effectLst>
                <a:outerShdw blurRad="127000" dist="12700" sx="102000" sy="102000" algn="ctr" rotWithShape="0">
                  <a:prstClr val="black">
                    <a:alpha val="40000"/>
                  </a:prstClr>
                </a:outerShdw>
              </a:effectLst>
            </a:endParaRPr>
          </a:p>
        </p:txBody>
      </p:sp>
      <p:sp>
        <p:nvSpPr>
          <p:cNvPr id="31" name="文本框 30"/>
          <p:cNvSpPr txBox="1"/>
          <p:nvPr/>
        </p:nvSpPr>
        <p:spPr>
          <a:xfrm>
            <a:off x="8114191" y="4210632"/>
            <a:ext cx="2540000" cy="460375"/>
          </a:xfrm>
          <a:prstGeom prst="rect">
            <a:avLst/>
          </a:prstGeom>
          <a:noFill/>
        </p:spPr>
        <p:txBody>
          <a:bodyPr wrap="square" rtlCol="0">
            <a:spAutoFit/>
          </a:bodyPr>
          <a:lstStyle>
            <a:defPPr>
              <a:defRPr lang="zh-CN"/>
            </a:defPPr>
            <a:lvl1pPr>
              <a:defRPr sz="2400">
                <a:solidFill>
                  <a:schemeClr val="bg1"/>
                </a:solidFill>
                <a:effectLst>
                  <a:outerShdw blurRad="63500" sx="102000" sy="102000" algn="ctr" rotWithShape="0">
                    <a:prstClr val="black">
                      <a:alpha val="25000"/>
                    </a:prstClr>
                  </a:outerShdw>
                </a:effectLst>
              </a:defRPr>
            </a:lvl1pPr>
          </a:lstStyle>
          <a:p>
            <a:r>
              <a:rPr lang="zh-CN" altLang="en-US" dirty="0"/>
              <a:t>结果表示与解释</a:t>
            </a:r>
            <a:endParaRPr lang="zh-CN" altLang="en-US" dirty="0"/>
          </a:p>
        </p:txBody>
      </p:sp>
      <p:grpSp>
        <p:nvGrpSpPr>
          <p:cNvPr id="37" name="组合 36"/>
          <p:cNvGrpSpPr/>
          <p:nvPr/>
        </p:nvGrpSpPr>
        <p:grpSpPr>
          <a:xfrm>
            <a:off x="7257243" y="4261431"/>
            <a:ext cx="874486" cy="889119"/>
            <a:chOff x="7371543" y="4261431"/>
            <a:chExt cx="874486" cy="889119"/>
          </a:xfrm>
        </p:grpSpPr>
        <p:sp useBgFill="1">
          <p:nvSpPr>
            <p:cNvPr id="33" name="等腰三角形 32"/>
            <p:cNvSpPr/>
            <p:nvPr/>
          </p:nvSpPr>
          <p:spPr>
            <a:xfrm>
              <a:off x="7371543" y="4438087"/>
              <a:ext cx="705152" cy="71246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flipH="1">
              <a:off x="7540877" y="4261431"/>
              <a:ext cx="705152" cy="7124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000"/>
                                            <p:tgtEl>
                                              <p:spTgt spid="4"/>
                                            </p:tgtEl>
                                          </p:cBhvr>
                                        </p:animEffect>
                                      </p:childTnLst>
                                    </p:cTn>
                                  </p:par>
                                  <p:par>
                                    <p:cTn id="8" presetID="16" presetClass="entr" presetSubtype="37" fill="hold" nodeType="withEffect">
                                      <p:stCondLst>
                                        <p:cond delay="250"/>
                                      </p:stCondLst>
                                      <p:childTnLst>
                                        <p:set>
                                          <p:cBhvr>
                                            <p:cTn id="9" dur="1" fill="hold">
                                              <p:stCondLst>
                                                <p:cond delay="0"/>
                                              </p:stCondLst>
                                            </p:cTn>
                                            <p:tgtEl>
                                              <p:spTgt spid="39"/>
                                            </p:tgtEl>
                                            <p:attrNameLst>
                                              <p:attrName>style.visibility</p:attrName>
                                            </p:attrNameLst>
                                          </p:cBhvr>
                                          <p:to>
                                            <p:strVal val="visible"/>
                                          </p:to>
                                        </p:set>
                                        <p:animEffect transition="in" filter="barn(outVertical)">
                                          <p:cBhvr>
                                            <p:cTn id="10" dur="1000"/>
                                            <p:tgtEl>
                                              <p:spTgt spid="39"/>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10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childTnLst>
                                    </p:cTn>
                                  </p:par>
                                </p:childTnLst>
                              </p:cTn>
                            </p:par>
                            <p:par>
                              <p:cTn id="18" fill="hold">
                                <p:stCondLst>
                                  <p:cond delay="2000"/>
                                </p:stCondLst>
                                <p:childTnLst>
                                  <p:par>
                                    <p:cTn id="19" presetID="2" presetClass="entr" presetSubtype="2" fill="hold" grpId="0" nodeType="afterEffect" p14:presetBounceEnd="30000">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14:bounceEnd="30000">
                                          <p:cBhvr additive="base">
                                            <p:cTn id="21" dur="1000" fill="hold"/>
                                            <p:tgtEl>
                                              <p:spTgt spid="12"/>
                                            </p:tgtEl>
                                            <p:attrNameLst>
                                              <p:attrName>ppt_x</p:attrName>
                                            </p:attrNameLst>
                                          </p:cBhvr>
                                          <p:tavLst>
                                            <p:tav tm="0">
                                              <p:val>
                                                <p:strVal val="1+#ppt_w/2"/>
                                              </p:val>
                                            </p:tav>
                                            <p:tav tm="100000">
                                              <p:val>
                                                <p:strVal val="#ppt_x"/>
                                              </p:val>
                                            </p:tav>
                                          </p:tavLst>
                                        </p:anim>
                                        <p:anim calcmode="lin" valueType="num" p14:bounceEnd="30000">
                                          <p:cBhvr additive="base">
                                            <p:cTn id="22" dur="10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2" presetClass="entr" presetSubtype="8"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childTnLst>
                                    </p:cTn>
                                  </p:par>
                                </p:childTnLst>
                              </p:cTn>
                            </p:par>
                            <p:par>
                              <p:cTn id="30" fill="hold">
                                <p:stCondLst>
                                  <p:cond delay="4000"/>
                                </p:stCondLst>
                                <p:childTnLst>
                                  <p:par>
                                    <p:cTn id="31" presetID="2" presetClass="entr" presetSubtype="2" fill="hold" grpId="0" nodeType="afterEffect" p14:presetBounceEnd="30000">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14:bounceEnd="30000">
                                          <p:cBhvr additive="base">
                                            <p:cTn id="33" dur="1000" fill="hold"/>
                                            <p:tgtEl>
                                              <p:spTgt spid="21"/>
                                            </p:tgtEl>
                                            <p:attrNameLst>
                                              <p:attrName>ppt_x</p:attrName>
                                            </p:attrNameLst>
                                          </p:cBhvr>
                                          <p:tavLst>
                                            <p:tav tm="0">
                                              <p:val>
                                                <p:strVal val="1+#ppt_w/2"/>
                                              </p:val>
                                            </p:tav>
                                            <p:tav tm="100000">
                                              <p:val>
                                                <p:strVal val="#ppt_x"/>
                                              </p:val>
                                            </p:tav>
                                          </p:tavLst>
                                        </p:anim>
                                        <p:anim calcmode="lin" valueType="num" p14:bounceEnd="30000">
                                          <p:cBhvr additive="base">
                                            <p:cTn id="34" dur="1000" fill="hold"/>
                                            <p:tgtEl>
                                              <p:spTgt spid="21"/>
                                            </p:tgtEl>
                                            <p:attrNameLst>
                                              <p:attrName>ppt_y</p:attrName>
                                            </p:attrNameLst>
                                          </p:cBhvr>
                                          <p:tavLst>
                                            <p:tav tm="0">
                                              <p:val>
                                                <p:strVal val="#ppt_y"/>
                                              </p:val>
                                            </p:tav>
                                            <p:tav tm="100000">
                                              <p:val>
                                                <p:strVal val="#ppt_y"/>
                                              </p:val>
                                            </p:tav>
                                          </p:tavLst>
                                        </p:anim>
                                      </p:childTnLst>
                                    </p:cTn>
                                  </p:par>
                                </p:childTnLst>
                              </p:cTn>
                            </p:par>
                            <p:par>
                              <p:cTn id="35" fill="hold">
                                <p:stCondLst>
                                  <p:cond delay="5000"/>
                                </p:stCondLst>
                                <p:childTnLst>
                                  <p:par>
                                    <p:cTn id="36" presetID="22" presetClass="entr" presetSubtype="8"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10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1000"/>
                                            <p:tgtEl>
                                              <p:spTgt spid="38"/>
                                            </p:tgtEl>
                                          </p:cBhvr>
                                        </p:animEffect>
                                      </p:childTnLst>
                                    </p:cTn>
                                  </p:par>
                                </p:childTnLst>
                              </p:cTn>
                            </p:par>
                            <p:par>
                              <p:cTn id="42" fill="hold">
                                <p:stCondLst>
                                  <p:cond delay="6000"/>
                                </p:stCondLst>
                                <p:childTnLst>
                                  <p:par>
                                    <p:cTn id="43" presetID="2" presetClass="entr" presetSubtype="2" fill="hold" grpId="0" nodeType="afterEffect" p14:presetBounceEnd="30000">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14:bounceEnd="30000">
                                          <p:cBhvr additive="base">
                                            <p:cTn id="45" dur="1000" fill="hold"/>
                                            <p:tgtEl>
                                              <p:spTgt spid="26"/>
                                            </p:tgtEl>
                                            <p:attrNameLst>
                                              <p:attrName>ppt_x</p:attrName>
                                            </p:attrNameLst>
                                          </p:cBhvr>
                                          <p:tavLst>
                                            <p:tav tm="0">
                                              <p:val>
                                                <p:strVal val="1+#ppt_w/2"/>
                                              </p:val>
                                            </p:tav>
                                            <p:tav tm="100000">
                                              <p:val>
                                                <p:strVal val="#ppt_x"/>
                                              </p:val>
                                            </p:tav>
                                          </p:tavLst>
                                        </p:anim>
                                        <p:anim calcmode="lin" valueType="num" p14:bounceEnd="30000">
                                          <p:cBhvr additive="base">
                                            <p:cTn id="46" dur="1000" fill="hold"/>
                                            <p:tgtEl>
                                              <p:spTgt spid="26"/>
                                            </p:tgtEl>
                                            <p:attrNameLst>
                                              <p:attrName>ppt_y</p:attrName>
                                            </p:attrNameLst>
                                          </p:cBhvr>
                                          <p:tavLst>
                                            <p:tav tm="0">
                                              <p:val>
                                                <p:strVal val="#ppt_y"/>
                                              </p:val>
                                            </p:tav>
                                            <p:tav tm="100000">
                                              <p:val>
                                                <p:strVal val="#ppt_y"/>
                                              </p:val>
                                            </p:tav>
                                          </p:tavLst>
                                        </p:anim>
                                      </p:childTnLst>
                                    </p:cTn>
                                  </p:par>
                                </p:childTnLst>
                              </p:cTn>
                            </p:par>
                            <p:par>
                              <p:cTn id="47" fill="hold">
                                <p:stCondLst>
                                  <p:cond delay="70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1000"/>
                                            <p:tgtEl>
                                              <p:spTgt spid="30"/>
                                            </p:tgtEl>
                                          </p:cBhvr>
                                        </p:animEffect>
                                      </p:childTnLst>
                                    </p:cTn>
                                  </p:par>
                                  <p:par>
                                    <p:cTn id="51" presetID="10"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childTnLst>
                                    </p:cTn>
                                  </p:par>
                                </p:childTnLst>
                              </p:cTn>
                            </p:par>
                            <p:par>
                              <p:cTn id="54" fill="hold">
                                <p:stCondLst>
                                  <p:cond delay="8000"/>
                                </p:stCondLst>
                                <p:childTnLst>
                                  <p:par>
                                    <p:cTn id="55" presetID="2" presetClass="entr" presetSubtype="2" fill="hold" grpId="0" nodeType="afterEffect" p14:presetBounceEnd="30000">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14:bounceEnd="30000">
                                          <p:cBhvr additive="base">
                                            <p:cTn id="57" dur="1000" fill="hold"/>
                                            <p:tgtEl>
                                              <p:spTgt spid="31"/>
                                            </p:tgtEl>
                                            <p:attrNameLst>
                                              <p:attrName>ppt_x</p:attrName>
                                            </p:attrNameLst>
                                          </p:cBhvr>
                                          <p:tavLst>
                                            <p:tav tm="0">
                                              <p:val>
                                                <p:strVal val="1+#ppt_w/2"/>
                                              </p:val>
                                            </p:tav>
                                            <p:tav tm="100000">
                                              <p:val>
                                                <p:strVal val="#ppt_x"/>
                                              </p:val>
                                            </p:tav>
                                          </p:tavLst>
                                        </p:anim>
                                        <p:anim calcmode="lin" valueType="num" p14:bounceEnd="30000">
                                          <p:cBhvr additive="base">
                                            <p:cTn id="5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20" grpId="0"/>
          <p:bldP spid="21" grpId="0"/>
          <p:bldP spid="25" grpId="0"/>
          <p:bldP spid="26" grpId="0"/>
          <p:bldP spid="30" grpId="0"/>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000"/>
                                            <p:tgtEl>
                                              <p:spTgt spid="4"/>
                                            </p:tgtEl>
                                          </p:cBhvr>
                                        </p:animEffect>
                                      </p:childTnLst>
                                    </p:cTn>
                                  </p:par>
                                  <p:par>
                                    <p:cTn id="8" presetID="16" presetClass="entr" presetSubtype="37" fill="hold" nodeType="withEffect">
                                      <p:stCondLst>
                                        <p:cond delay="250"/>
                                      </p:stCondLst>
                                      <p:childTnLst>
                                        <p:set>
                                          <p:cBhvr>
                                            <p:cTn id="9" dur="1" fill="hold">
                                              <p:stCondLst>
                                                <p:cond delay="0"/>
                                              </p:stCondLst>
                                            </p:cTn>
                                            <p:tgtEl>
                                              <p:spTgt spid="39"/>
                                            </p:tgtEl>
                                            <p:attrNameLst>
                                              <p:attrName>style.visibility</p:attrName>
                                            </p:attrNameLst>
                                          </p:cBhvr>
                                          <p:to>
                                            <p:strVal val="visible"/>
                                          </p:to>
                                        </p:set>
                                        <p:animEffect transition="in" filter="barn(outVertical)">
                                          <p:cBhvr>
                                            <p:cTn id="10" dur="1000"/>
                                            <p:tgtEl>
                                              <p:spTgt spid="39"/>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10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1000" fill="hold"/>
                                            <p:tgtEl>
                                              <p:spTgt spid="12"/>
                                            </p:tgtEl>
                                            <p:attrNameLst>
                                              <p:attrName>ppt_x</p:attrName>
                                            </p:attrNameLst>
                                          </p:cBhvr>
                                          <p:tavLst>
                                            <p:tav tm="0">
                                              <p:val>
                                                <p:strVal val="1+#ppt_w/2"/>
                                              </p:val>
                                            </p:tav>
                                            <p:tav tm="100000">
                                              <p:val>
                                                <p:strVal val="#ppt_x"/>
                                              </p:val>
                                            </p:tav>
                                          </p:tavLst>
                                        </p:anim>
                                        <p:anim calcmode="lin" valueType="num">
                                          <p:cBhvr additive="base">
                                            <p:cTn id="22" dur="10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2" presetClass="entr" presetSubtype="8"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childTnLst>
                                    </p:cTn>
                                  </p:par>
                                </p:childTnLst>
                              </p:cTn>
                            </p:par>
                            <p:par>
                              <p:cTn id="30" fill="hold">
                                <p:stCondLst>
                                  <p:cond delay="4000"/>
                                </p:stCondLst>
                                <p:childTnLst>
                                  <p:par>
                                    <p:cTn id="31" presetID="2" presetClass="entr" presetSubtype="2"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1000" fill="hold"/>
                                            <p:tgtEl>
                                              <p:spTgt spid="21"/>
                                            </p:tgtEl>
                                            <p:attrNameLst>
                                              <p:attrName>ppt_x</p:attrName>
                                            </p:attrNameLst>
                                          </p:cBhvr>
                                          <p:tavLst>
                                            <p:tav tm="0">
                                              <p:val>
                                                <p:strVal val="1+#ppt_w/2"/>
                                              </p:val>
                                            </p:tav>
                                            <p:tav tm="100000">
                                              <p:val>
                                                <p:strVal val="#ppt_x"/>
                                              </p:val>
                                            </p:tav>
                                          </p:tavLst>
                                        </p:anim>
                                        <p:anim calcmode="lin" valueType="num">
                                          <p:cBhvr additive="base">
                                            <p:cTn id="34" dur="1000" fill="hold"/>
                                            <p:tgtEl>
                                              <p:spTgt spid="21"/>
                                            </p:tgtEl>
                                            <p:attrNameLst>
                                              <p:attrName>ppt_y</p:attrName>
                                            </p:attrNameLst>
                                          </p:cBhvr>
                                          <p:tavLst>
                                            <p:tav tm="0">
                                              <p:val>
                                                <p:strVal val="#ppt_y"/>
                                              </p:val>
                                            </p:tav>
                                            <p:tav tm="100000">
                                              <p:val>
                                                <p:strVal val="#ppt_y"/>
                                              </p:val>
                                            </p:tav>
                                          </p:tavLst>
                                        </p:anim>
                                      </p:childTnLst>
                                    </p:cTn>
                                  </p:par>
                                </p:childTnLst>
                              </p:cTn>
                            </p:par>
                            <p:par>
                              <p:cTn id="35" fill="hold">
                                <p:stCondLst>
                                  <p:cond delay="5000"/>
                                </p:stCondLst>
                                <p:childTnLst>
                                  <p:par>
                                    <p:cTn id="36" presetID="22" presetClass="entr" presetSubtype="8"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10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1000"/>
                                            <p:tgtEl>
                                              <p:spTgt spid="38"/>
                                            </p:tgtEl>
                                          </p:cBhvr>
                                        </p:animEffect>
                                      </p:childTnLst>
                                    </p:cTn>
                                  </p:par>
                                </p:childTnLst>
                              </p:cTn>
                            </p:par>
                            <p:par>
                              <p:cTn id="42" fill="hold">
                                <p:stCondLst>
                                  <p:cond delay="6000"/>
                                </p:stCondLst>
                                <p:childTnLst>
                                  <p:par>
                                    <p:cTn id="43" presetID="2" presetClass="entr" presetSubtype="2"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1000" fill="hold"/>
                                            <p:tgtEl>
                                              <p:spTgt spid="26"/>
                                            </p:tgtEl>
                                            <p:attrNameLst>
                                              <p:attrName>ppt_x</p:attrName>
                                            </p:attrNameLst>
                                          </p:cBhvr>
                                          <p:tavLst>
                                            <p:tav tm="0">
                                              <p:val>
                                                <p:strVal val="1+#ppt_w/2"/>
                                              </p:val>
                                            </p:tav>
                                            <p:tav tm="100000">
                                              <p:val>
                                                <p:strVal val="#ppt_x"/>
                                              </p:val>
                                            </p:tav>
                                          </p:tavLst>
                                        </p:anim>
                                        <p:anim calcmode="lin" valueType="num">
                                          <p:cBhvr additive="base">
                                            <p:cTn id="46" dur="1000" fill="hold"/>
                                            <p:tgtEl>
                                              <p:spTgt spid="26"/>
                                            </p:tgtEl>
                                            <p:attrNameLst>
                                              <p:attrName>ppt_y</p:attrName>
                                            </p:attrNameLst>
                                          </p:cBhvr>
                                          <p:tavLst>
                                            <p:tav tm="0">
                                              <p:val>
                                                <p:strVal val="#ppt_y"/>
                                              </p:val>
                                            </p:tav>
                                            <p:tav tm="100000">
                                              <p:val>
                                                <p:strVal val="#ppt_y"/>
                                              </p:val>
                                            </p:tav>
                                          </p:tavLst>
                                        </p:anim>
                                      </p:childTnLst>
                                    </p:cTn>
                                  </p:par>
                                </p:childTnLst>
                              </p:cTn>
                            </p:par>
                            <p:par>
                              <p:cTn id="47" fill="hold">
                                <p:stCondLst>
                                  <p:cond delay="70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1000"/>
                                            <p:tgtEl>
                                              <p:spTgt spid="30"/>
                                            </p:tgtEl>
                                          </p:cBhvr>
                                        </p:animEffect>
                                      </p:childTnLst>
                                    </p:cTn>
                                  </p:par>
                                  <p:par>
                                    <p:cTn id="51" presetID="10"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childTnLst>
                                    </p:cTn>
                                  </p:par>
                                </p:childTnLst>
                              </p:cTn>
                            </p:par>
                            <p:par>
                              <p:cTn id="54" fill="hold">
                                <p:stCondLst>
                                  <p:cond delay="8000"/>
                                </p:stCondLst>
                                <p:childTnLst>
                                  <p:par>
                                    <p:cTn id="55" presetID="2" presetClass="entr" presetSubtype="2"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000" fill="hold"/>
                                            <p:tgtEl>
                                              <p:spTgt spid="31"/>
                                            </p:tgtEl>
                                            <p:attrNameLst>
                                              <p:attrName>ppt_x</p:attrName>
                                            </p:attrNameLst>
                                          </p:cBhvr>
                                          <p:tavLst>
                                            <p:tav tm="0">
                                              <p:val>
                                                <p:strVal val="1+#ppt_w/2"/>
                                              </p:val>
                                            </p:tav>
                                            <p:tav tm="100000">
                                              <p:val>
                                                <p:strVal val="#ppt_x"/>
                                              </p:val>
                                            </p:tav>
                                          </p:tavLst>
                                        </p:anim>
                                        <p:anim calcmode="lin" valueType="num">
                                          <p:cBhvr additive="base">
                                            <p:cTn id="5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20" grpId="0"/>
          <p:bldP spid="21" grpId="0"/>
          <p:bldP spid="25" grpId="0"/>
          <p:bldP spid="26" grpId="0"/>
          <p:bldP spid="30" grpId="0"/>
          <p:bldP spid="3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401320"/>
            <a:ext cx="3246755"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rPr>
              <a:t>具体材料实例</a:t>
            </a:r>
            <a:endParaRPr lang="en-US" altLang="zh-CN" sz="2000" b="1" dirty="0">
              <a:solidFill>
                <a:schemeClr val="bg1"/>
              </a:solidFill>
              <a:effectLst>
                <a:outerShdw blurRad="63500" sx="102000" sy="102000" algn="ctr" rotWithShape="0">
                  <a:prstClr val="black">
                    <a:alpha val="25000"/>
                  </a:prstClr>
                </a:outerShdw>
              </a:effectLst>
            </a:endParaRPr>
          </a:p>
        </p:txBody>
      </p:sp>
      <p:grpSp>
        <p:nvGrpSpPr>
          <p:cNvPr id="7" name="组合 6"/>
          <p:cNvGrpSpPr/>
          <p:nvPr/>
        </p:nvGrpSpPr>
        <p:grpSpPr>
          <a:xfrm>
            <a:off x="1364200" y="3154614"/>
            <a:ext cx="1712633" cy="595564"/>
            <a:chOff x="1364200" y="3154614"/>
            <a:chExt cx="1712633" cy="595564"/>
          </a:xfrm>
        </p:grpSpPr>
        <p:sp>
          <p:nvSpPr>
            <p:cNvPr id="4" name="文本框 3"/>
            <p:cNvSpPr txBox="1"/>
            <p:nvPr/>
          </p:nvSpPr>
          <p:spPr>
            <a:xfrm>
              <a:off x="1701407" y="3154614"/>
              <a:ext cx="1038219" cy="369332"/>
            </a:xfrm>
            <a:prstGeom prst="rect">
              <a:avLst/>
            </a:prstGeom>
            <a:noFill/>
          </p:spPr>
          <p:txBody>
            <a:bodyPr wrap="square" rtlCol="0">
              <a:spAutoFit/>
            </a:bodyPr>
            <a:lstStyle/>
            <a:p>
              <a:pPr algn="ctr"/>
              <a:r>
                <a:rPr lang="en-US" altLang="zh-CN" b="1" dirty="0">
                  <a:solidFill>
                    <a:srgbClr val="3C1020"/>
                  </a:solidFill>
                </a:rPr>
                <a:t>PART01</a:t>
              </a:r>
              <a:endParaRPr lang="zh-CN" altLang="en-US" b="1" dirty="0">
                <a:solidFill>
                  <a:srgbClr val="3C1020"/>
                </a:solidFill>
              </a:endParaRPr>
            </a:p>
          </p:txBody>
        </p:sp>
        <p:sp>
          <p:nvSpPr>
            <p:cNvPr id="82" name="文本框 81"/>
            <p:cNvSpPr txBox="1"/>
            <p:nvPr/>
          </p:nvSpPr>
          <p:spPr>
            <a:xfrm>
              <a:off x="1364200" y="3442401"/>
              <a:ext cx="1712633" cy="307777"/>
            </a:xfrm>
            <a:prstGeom prst="rect">
              <a:avLst/>
            </a:prstGeom>
            <a:noFill/>
          </p:spPr>
          <p:txBody>
            <a:bodyPr wrap="square" rtlCol="0">
              <a:spAutoFit/>
            </a:bodyPr>
            <a:lstStyle/>
            <a:p>
              <a:pPr algn="ctr"/>
              <a:r>
                <a:rPr lang="en-US" altLang="zh-CN" sz="1400" dirty="0">
                  <a:solidFill>
                    <a:srgbClr val="3C1020"/>
                  </a:solidFill>
                </a:rPr>
                <a:t>Add The Title</a:t>
              </a:r>
              <a:endParaRPr lang="zh-CN" altLang="en-US" sz="1400" dirty="0">
                <a:solidFill>
                  <a:srgbClr val="3C1020"/>
                </a:solidFill>
              </a:endParaRPr>
            </a:p>
          </p:txBody>
        </p:sp>
      </p:grpSp>
      <p:sp>
        <p:nvSpPr>
          <p:cNvPr id="90" name="文本框 89"/>
          <p:cNvSpPr txBox="1"/>
          <p:nvPr/>
        </p:nvSpPr>
        <p:spPr>
          <a:xfrm>
            <a:off x="6919595" y="902970"/>
            <a:ext cx="4040505" cy="1322070"/>
          </a:xfrm>
          <a:prstGeom prst="rect">
            <a:avLst/>
          </a:prstGeom>
          <a:noFill/>
        </p:spPr>
        <p:txBody>
          <a:bodyPr wrap="square" rtlCol="0">
            <a:spAutoFit/>
          </a:bodyPr>
          <a:lstStyle/>
          <a:p>
            <a:pPr>
              <a:lnSpc>
                <a:spcPct val="125000"/>
              </a:lnSpc>
            </a:pPr>
            <a:r>
              <a:rPr lang="zh-CN" altLang="en-US" sz="1600" b="1" dirty="0" smtClean="0">
                <a:solidFill>
                  <a:schemeClr val="bg1"/>
                </a:solidFill>
                <a:latin typeface="宋体" panose="02010600030101010101" pitchFamily="2" charset="-122"/>
                <a:ea typeface="宋体" panose="02010600030101010101" pitchFamily="2" charset="-122"/>
                <a:sym typeface="+mn-ea"/>
              </a:rPr>
              <a:t>标峰位，</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7.24</a:t>
            </a:r>
            <a:r>
              <a:rPr lang="zh-CN" altLang="en-US" sz="1600" b="1" dirty="0" smtClean="0">
                <a:solidFill>
                  <a:schemeClr val="bg1"/>
                </a:solidFill>
                <a:latin typeface="宋体" panose="02010600030101010101" pitchFamily="2" charset="-122"/>
                <a:ea typeface="宋体" panose="02010600030101010101" pitchFamily="2" charset="-122"/>
                <a:sym typeface="+mn-ea"/>
              </a:rPr>
              <a:t>存在一组</a:t>
            </a:r>
            <a:r>
              <a:rPr lang="en-US" altLang="zh-CN" sz="1600" b="1" dirty="0" err="1" smtClean="0">
                <a:solidFill>
                  <a:schemeClr val="bg1"/>
                </a:solidFill>
                <a:latin typeface="宋体" panose="02010600030101010101" pitchFamily="2" charset="-122"/>
                <a:ea typeface="宋体" panose="02010600030101010101" pitchFamily="2" charset="-122"/>
                <a:sym typeface="+mn-ea"/>
              </a:rPr>
              <a:t>dd</a:t>
            </a:r>
            <a:r>
              <a:rPr lang="zh-CN" altLang="en-US" sz="1600" b="1" dirty="0" smtClean="0">
                <a:solidFill>
                  <a:schemeClr val="bg1"/>
                </a:solidFill>
                <a:latin typeface="宋体" panose="02010600030101010101" pitchFamily="2" charset="-122"/>
                <a:ea typeface="宋体" panose="02010600030101010101" pitchFamily="2" charset="-122"/>
                <a:sym typeface="+mn-ea"/>
              </a:rPr>
              <a:t>峰；</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7.00</a:t>
            </a:r>
            <a:r>
              <a:rPr lang="zh-CN" altLang="en-US" sz="1600" b="1" dirty="0" smtClean="0">
                <a:solidFill>
                  <a:schemeClr val="bg1"/>
                </a:solidFill>
                <a:latin typeface="宋体" panose="02010600030101010101" pitchFamily="2" charset="-122"/>
                <a:ea typeface="宋体" panose="02010600030101010101" pitchFamily="2" charset="-122"/>
                <a:sym typeface="+mn-ea"/>
              </a:rPr>
              <a:t>存在一组</a:t>
            </a:r>
            <a:r>
              <a:rPr lang="en-US" altLang="zh-CN" sz="1600" b="1" dirty="0" smtClean="0">
                <a:solidFill>
                  <a:schemeClr val="bg1"/>
                </a:solidFill>
                <a:latin typeface="宋体" panose="02010600030101010101" pitchFamily="2" charset="-122"/>
                <a:ea typeface="宋体" panose="02010600030101010101" pitchFamily="2" charset="-122"/>
                <a:sym typeface="+mn-ea"/>
              </a:rPr>
              <a:t>t</a:t>
            </a:r>
            <a:r>
              <a:rPr lang="zh-CN" altLang="en-US" sz="1600" b="1" dirty="0" smtClean="0">
                <a:solidFill>
                  <a:schemeClr val="bg1"/>
                </a:solidFill>
                <a:latin typeface="宋体" panose="02010600030101010101" pitchFamily="2" charset="-122"/>
                <a:ea typeface="宋体" panose="02010600030101010101" pitchFamily="2" charset="-122"/>
                <a:sym typeface="+mn-ea"/>
              </a:rPr>
              <a:t>峰；</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4.15</a:t>
            </a:r>
            <a:r>
              <a:rPr lang="zh-CN" altLang="en-US" sz="1600" b="1" dirty="0" smtClean="0">
                <a:solidFill>
                  <a:schemeClr val="bg1"/>
                </a:solidFill>
                <a:latin typeface="宋体" panose="02010600030101010101" pitchFamily="2" charset="-122"/>
                <a:ea typeface="宋体" panose="02010600030101010101" pitchFamily="2" charset="-122"/>
                <a:sym typeface="+mn-ea"/>
              </a:rPr>
              <a:t>存在一组 </a:t>
            </a:r>
            <a:r>
              <a:rPr lang="en-US" altLang="zh-CN" sz="1600" b="1" dirty="0" smtClean="0">
                <a:solidFill>
                  <a:schemeClr val="bg1"/>
                </a:solidFill>
                <a:latin typeface="宋体" panose="02010600030101010101" pitchFamily="2" charset="-122"/>
                <a:ea typeface="宋体" panose="02010600030101010101" pitchFamily="2" charset="-122"/>
                <a:sym typeface="+mn-ea"/>
              </a:rPr>
              <a:t>q</a:t>
            </a:r>
            <a:r>
              <a:rPr lang="zh-CN" altLang="en-US" sz="1600" b="1" dirty="0" smtClean="0">
                <a:solidFill>
                  <a:schemeClr val="bg1"/>
                </a:solidFill>
                <a:latin typeface="宋体" panose="02010600030101010101" pitchFamily="2" charset="-122"/>
                <a:ea typeface="宋体" panose="02010600030101010101" pitchFamily="2" charset="-122"/>
                <a:sym typeface="+mn-ea"/>
              </a:rPr>
              <a:t>峰；</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3.57</a:t>
            </a:r>
            <a:r>
              <a:rPr lang="zh-CN" altLang="en-US" sz="1600" b="1" dirty="0" smtClean="0">
                <a:solidFill>
                  <a:schemeClr val="bg1"/>
                </a:solidFill>
                <a:latin typeface="宋体" panose="02010600030101010101" pitchFamily="2" charset="-122"/>
                <a:ea typeface="宋体" panose="02010600030101010101" pitchFamily="2" charset="-122"/>
                <a:sym typeface="+mn-ea"/>
              </a:rPr>
              <a:t>存在一组</a:t>
            </a:r>
            <a:r>
              <a:rPr lang="en-US" altLang="zh-CN" sz="1600" b="1" dirty="0" smtClean="0">
                <a:solidFill>
                  <a:schemeClr val="bg1"/>
                </a:solidFill>
                <a:latin typeface="宋体" panose="02010600030101010101" pitchFamily="2" charset="-122"/>
                <a:ea typeface="宋体" panose="02010600030101010101" pitchFamily="2" charset="-122"/>
                <a:sym typeface="+mn-ea"/>
              </a:rPr>
              <a:t>s</a:t>
            </a:r>
            <a:r>
              <a:rPr lang="zh-CN" altLang="en-US" sz="1600" b="1" dirty="0" smtClean="0">
                <a:solidFill>
                  <a:schemeClr val="bg1"/>
                </a:solidFill>
                <a:latin typeface="宋体" panose="02010600030101010101" pitchFamily="2" charset="-122"/>
                <a:ea typeface="宋体" panose="02010600030101010101" pitchFamily="2" charset="-122"/>
                <a:sym typeface="+mn-ea"/>
              </a:rPr>
              <a:t>峰；</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1.25</a:t>
            </a:r>
            <a:r>
              <a:rPr lang="zh-CN" altLang="en-US" sz="1600" b="1" dirty="0" smtClean="0">
                <a:solidFill>
                  <a:schemeClr val="bg1"/>
                </a:solidFill>
                <a:latin typeface="宋体" panose="02010600030101010101" pitchFamily="2" charset="-122"/>
                <a:ea typeface="宋体" panose="02010600030101010101" pitchFamily="2" charset="-122"/>
                <a:sym typeface="+mn-ea"/>
              </a:rPr>
              <a:t>存在一组</a:t>
            </a:r>
            <a:r>
              <a:rPr lang="en-US" altLang="zh-CN" sz="1600" b="1" dirty="0" smtClean="0">
                <a:solidFill>
                  <a:schemeClr val="bg1"/>
                </a:solidFill>
                <a:latin typeface="宋体" panose="02010600030101010101" pitchFamily="2" charset="-122"/>
                <a:ea typeface="宋体" panose="02010600030101010101" pitchFamily="2" charset="-122"/>
                <a:sym typeface="+mn-ea"/>
              </a:rPr>
              <a:t>t</a:t>
            </a:r>
            <a:r>
              <a:rPr lang="zh-CN" altLang="en-US" sz="1600" b="1" dirty="0" smtClean="0">
                <a:solidFill>
                  <a:schemeClr val="bg1"/>
                </a:solidFill>
                <a:latin typeface="宋体" panose="02010600030101010101" pitchFamily="2" charset="-122"/>
                <a:ea typeface="宋体" panose="02010600030101010101" pitchFamily="2" charset="-122"/>
                <a:sym typeface="+mn-ea"/>
              </a:rPr>
              <a:t>峰</a:t>
            </a:r>
            <a:endParaRPr lang="zh-CN" altLang="en-US" sz="1600" b="1" dirty="0" smtClean="0">
              <a:solidFill>
                <a:schemeClr val="bg1"/>
              </a:solidFill>
              <a:effectLst>
                <a:outerShdw blurRad="63500" sx="102000" sy="102000" algn="ctr" rotWithShape="0">
                  <a:prstClr val="black">
                    <a:alpha val="20000"/>
                  </a:prstClr>
                </a:outerShdw>
              </a:effectLst>
              <a:latin typeface="宋体" panose="02010600030101010101" pitchFamily="2" charset="-122"/>
              <a:ea typeface="宋体" panose="02010600030101010101" pitchFamily="2" charset="-122"/>
              <a:sym typeface="+mn-ea"/>
            </a:endParaRPr>
          </a:p>
        </p:txBody>
      </p:sp>
      <p:sp>
        <p:nvSpPr>
          <p:cNvPr id="92" name="文本框 91"/>
          <p:cNvSpPr txBox="1"/>
          <p:nvPr/>
        </p:nvSpPr>
        <p:spPr>
          <a:xfrm>
            <a:off x="6919595" y="2386330"/>
            <a:ext cx="4355465" cy="3784600"/>
          </a:xfrm>
          <a:prstGeom prst="rect">
            <a:avLst/>
          </a:prstGeom>
          <a:noFill/>
        </p:spPr>
        <p:txBody>
          <a:bodyPr wrap="square" rtlCol="0">
            <a:spAutoFit/>
          </a:bodyPr>
          <a:lstStyle/>
          <a:p>
            <a:pPr>
              <a:lnSpc>
                <a:spcPct val="125000"/>
              </a:lnSpc>
            </a:pPr>
            <a:r>
              <a:rPr lang="zh-CN" altLang="en-US" sz="1600" b="1" dirty="0" smtClean="0">
                <a:solidFill>
                  <a:schemeClr val="bg1"/>
                </a:solidFill>
                <a:latin typeface="宋体" panose="02010600030101010101" pitchFamily="2" charset="-122"/>
                <a:ea typeface="宋体" panose="02010600030101010101" pitchFamily="2" charset="-122"/>
                <a:sym typeface="+mn-ea"/>
              </a:rPr>
              <a:t>分别对各组峰积分，峰面积比例为</a:t>
            </a:r>
            <a:r>
              <a:rPr lang="en-US" altLang="zh-CN" sz="1600" b="1" dirty="0" smtClean="0">
                <a:solidFill>
                  <a:schemeClr val="bg1"/>
                </a:solidFill>
                <a:latin typeface="宋体" panose="02010600030101010101" pitchFamily="2" charset="-122"/>
                <a:ea typeface="宋体" panose="02010600030101010101" pitchFamily="2" charset="-122"/>
                <a:sym typeface="+mn-ea"/>
              </a:rPr>
              <a:t>2:2:2:2:3,</a:t>
            </a:r>
            <a:r>
              <a:rPr lang="zh-CN" altLang="en-US" sz="1600" b="1" dirty="0" smtClean="0">
                <a:solidFill>
                  <a:schemeClr val="bg1"/>
                </a:solidFill>
                <a:latin typeface="宋体" panose="02010600030101010101" pitchFamily="2" charset="-122"/>
                <a:ea typeface="宋体" panose="02010600030101010101" pitchFamily="2" charset="-122"/>
                <a:sym typeface="+mn-ea"/>
              </a:rPr>
              <a:t>结合化学位移和峰形分析。</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1.25</a:t>
            </a:r>
            <a:r>
              <a:rPr lang="zh-CN" altLang="en-US" sz="1600" b="1" dirty="0" smtClean="0">
                <a:solidFill>
                  <a:schemeClr val="bg1"/>
                </a:solidFill>
                <a:latin typeface="宋体" panose="02010600030101010101" pitchFamily="2" charset="-122"/>
                <a:ea typeface="宋体" panose="02010600030101010101" pitchFamily="2" charset="-122"/>
                <a:sym typeface="+mn-ea"/>
              </a:rPr>
              <a:t>是一个 </a:t>
            </a:r>
            <a:r>
              <a:rPr lang="en-US" altLang="zh-CN" sz="1600" b="1" dirty="0" smtClean="0">
                <a:solidFill>
                  <a:schemeClr val="bg1"/>
                </a:solidFill>
                <a:latin typeface="宋体" panose="02010600030101010101" pitchFamily="2" charset="-122"/>
                <a:ea typeface="宋体" panose="02010600030101010101" pitchFamily="2" charset="-122"/>
                <a:sym typeface="+mn-ea"/>
              </a:rPr>
              <a:t>CH</a:t>
            </a:r>
            <a:r>
              <a:rPr lang="en-US" altLang="zh-CN" sz="1600" b="1" baseline="-25000" dirty="0" smtClean="0">
                <a:solidFill>
                  <a:schemeClr val="bg1"/>
                </a:solidFill>
                <a:latin typeface="宋体" panose="02010600030101010101" pitchFamily="2" charset="-122"/>
                <a:ea typeface="宋体" panose="02010600030101010101" pitchFamily="2" charset="-122"/>
                <a:sym typeface="+mn-ea"/>
              </a:rPr>
              <a:t>3</a:t>
            </a:r>
            <a:r>
              <a:rPr lang="zh-CN" altLang="en-US" sz="1600" b="1" dirty="0" smtClean="0">
                <a:solidFill>
                  <a:schemeClr val="bg1"/>
                </a:solidFill>
                <a:latin typeface="宋体" panose="02010600030101010101" pitchFamily="2" charset="-122"/>
                <a:ea typeface="宋体" panose="02010600030101010101" pitchFamily="2" charset="-122"/>
                <a:sym typeface="+mn-ea"/>
              </a:rPr>
              <a:t>，且为三重峰，所以应连着一个</a:t>
            </a:r>
            <a:r>
              <a:rPr lang="en-US" altLang="zh-CN" sz="1600" b="1" dirty="0" smtClean="0">
                <a:solidFill>
                  <a:schemeClr val="bg1"/>
                </a:solidFill>
                <a:latin typeface="宋体" panose="02010600030101010101" pitchFamily="2" charset="-122"/>
                <a:ea typeface="宋体" panose="02010600030101010101" pitchFamily="2" charset="-122"/>
                <a:sym typeface="+mn-ea"/>
              </a:rPr>
              <a:t>CH</a:t>
            </a:r>
            <a:r>
              <a:rPr lang="en-US" altLang="zh-CN" sz="1600" b="1" baseline="-25000" dirty="0" smtClean="0">
                <a:solidFill>
                  <a:schemeClr val="bg1"/>
                </a:solidFill>
                <a:latin typeface="宋体" panose="02010600030101010101" pitchFamily="2" charset="-122"/>
                <a:ea typeface="宋体" panose="02010600030101010101" pitchFamily="2" charset="-122"/>
                <a:sym typeface="+mn-ea"/>
              </a:rPr>
              <a:t>2</a:t>
            </a:r>
            <a:r>
              <a:rPr lang="zh-CN" altLang="en-US" sz="1600" b="1" dirty="0" smtClean="0">
                <a:solidFill>
                  <a:schemeClr val="bg1"/>
                </a:solidFill>
                <a:latin typeface="宋体" panose="02010600030101010101" pitchFamily="2" charset="-122"/>
                <a:ea typeface="宋体" panose="02010600030101010101" pitchFamily="2" charset="-122"/>
                <a:sym typeface="+mn-ea"/>
              </a:rPr>
              <a:t>，对应找到化学位移为</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4.15</a:t>
            </a:r>
            <a:r>
              <a:rPr lang="zh-CN" altLang="en-US" sz="1600" b="1" dirty="0" smtClean="0">
                <a:solidFill>
                  <a:schemeClr val="bg1"/>
                </a:solidFill>
                <a:latin typeface="宋体" panose="02010600030101010101" pitchFamily="2" charset="-122"/>
                <a:ea typeface="宋体" panose="02010600030101010101" pitchFamily="2" charset="-122"/>
                <a:sym typeface="+mn-ea"/>
              </a:rPr>
              <a:t>的四重峰，所以</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1.25</a:t>
            </a:r>
            <a:r>
              <a:rPr lang="zh-CN" altLang="en-US" sz="1600" b="1" dirty="0" smtClean="0">
                <a:solidFill>
                  <a:schemeClr val="bg1"/>
                </a:solidFill>
                <a:latin typeface="宋体" panose="02010600030101010101" pitchFamily="2" charset="-122"/>
                <a:ea typeface="宋体" panose="02010600030101010101" pitchFamily="2" charset="-122"/>
                <a:sym typeface="+mn-ea"/>
              </a:rPr>
              <a:t>和</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dirty="0" smtClean="0">
                <a:solidFill>
                  <a:schemeClr val="bg1"/>
                </a:solidFill>
                <a:latin typeface="宋体" panose="02010600030101010101" pitchFamily="2" charset="-122"/>
                <a:ea typeface="宋体" panose="02010600030101010101" pitchFamily="2" charset="-122"/>
                <a:sym typeface="+mn-ea"/>
              </a:rPr>
              <a:t>Ｈ＝</a:t>
            </a:r>
            <a:r>
              <a:rPr lang="en-US" altLang="zh-CN" sz="1600" b="1" dirty="0" smtClean="0">
                <a:solidFill>
                  <a:schemeClr val="bg1"/>
                </a:solidFill>
                <a:latin typeface="宋体" panose="02010600030101010101" pitchFamily="2" charset="-122"/>
                <a:ea typeface="宋体" panose="02010600030101010101" pitchFamily="2" charset="-122"/>
                <a:sym typeface="+mn-ea"/>
              </a:rPr>
              <a:t>4.15</a:t>
            </a:r>
            <a:r>
              <a:rPr lang="zh-CN" altLang="en-US" sz="1600" b="1" dirty="0" smtClean="0">
                <a:solidFill>
                  <a:schemeClr val="bg1"/>
                </a:solidFill>
                <a:latin typeface="宋体" panose="02010600030101010101" pitchFamily="2" charset="-122"/>
                <a:ea typeface="宋体" panose="02010600030101010101" pitchFamily="2" charset="-122"/>
                <a:sym typeface="+mn-ea"/>
              </a:rPr>
              <a:t>的两组峰表明有一个乙基，且由于</a:t>
            </a:r>
            <a:r>
              <a:rPr lang="en-US" altLang="zh-CN" sz="1600" b="1" dirty="0" smtClean="0">
                <a:solidFill>
                  <a:schemeClr val="bg1"/>
                </a:solidFill>
                <a:latin typeface="宋体" panose="02010600030101010101" pitchFamily="2" charset="-122"/>
                <a:ea typeface="宋体" panose="02010600030101010101" pitchFamily="2" charset="-122"/>
                <a:sym typeface="+mn-ea"/>
              </a:rPr>
              <a:t>CH</a:t>
            </a:r>
            <a:r>
              <a:rPr lang="en-US" altLang="zh-CN" sz="1600" b="1" baseline="-25000" dirty="0" smtClean="0">
                <a:solidFill>
                  <a:schemeClr val="bg1"/>
                </a:solidFill>
                <a:latin typeface="宋体" panose="02010600030101010101" pitchFamily="2" charset="-122"/>
                <a:ea typeface="宋体" panose="02010600030101010101" pitchFamily="2" charset="-122"/>
                <a:sym typeface="+mn-ea"/>
              </a:rPr>
              <a:t>2</a:t>
            </a:r>
            <a:r>
              <a:rPr lang="zh-CN" altLang="en-US" sz="1600" b="1" dirty="0" smtClean="0">
                <a:solidFill>
                  <a:schemeClr val="bg1"/>
                </a:solidFill>
                <a:latin typeface="宋体" panose="02010600030101010101" pitchFamily="2" charset="-122"/>
                <a:ea typeface="宋体" panose="02010600030101010101" pitchFamily="2" charset="-122"/>
                <a:sym typeface="+mn-ea"/>
              </a:rPr>
              <a:t>的化学位移在</a:t>
            </a:r>
            <a:r>
              <a:rPr lang="en-US" altLang="zh-CN" sz="1600" b="1" dirty="0" smtClean="0">
                <a:solidFill>
                  <a:schemeClr val="bg1"/>
                </a:solidFill>
                <a:latin typeface="宋体" panose="02010600030101010101" pitchFamily="2" charset="-122"/>
                <a:ea typeface="宋体" panose="02010600030101010101" pitchFamily="2" charset="-122"/>
                <a:sym typeface="+mn-ea"/>
              </a:rPr>
              <a:t>4.15</a:t>
            </a:r>
            <a:r>
              <a:rPr lang="zh-CN" altLang="en-US" sz="1600" b="1" dirty="0" smtClean="0">
                <a:solidFill>
                  <a:schemeClr val="bg1"/>
                </a:solidFill>
                <a:latin typeface="宋体" panose="02010600030101010101" pitchFamily="2" charset="-122"/>
                <a:ea typeface="宋体" panose="02010600030101010101" pitchFamily="2" charset="-122"/>
                <a:sym typeface="+mn-ea"/>
              </a:rPr>
              <a:t>，所以该乙基与一个杂原子相连；</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3.57</a:t>
            </a:r>
            <a:r>
              <a:rPr lang="zh-CN" altLang="en-US" sz="1600" b="1" dirty="0" smtClean="0">
                <a:solidFill>
                  <a:schemeClr val="bg1"/>
                </a:solidFill>
                <a:latin typeface="宋体" panose="02010600030101010101" pitchFamily="2" charset="-122"/>
                <a:ea typeface="宋体" panose="02010600030101010101" pitchFamily="2" charset="-122"/>
                <a:sym typeface="+mn-ea"/>
              </a:rPr>
              <a:t>归属于一个两端连着不饱和键的</a:t>
            </a:r>
            <a:r>
              <a:rPr lang="en-US" altLang="zh-CN" sz="1600" b="1" dirty="0" smtClean="0">
                <a:solidFill>
                  <a:schemeClr val="bg1"/>
                </a:solidFill>
                <a:latin typeface="宋体" panose="02010600030101010101" pitchFamily="2" charset="-122"/>
                <a:ea typeface="宋体" panose="02010600030101010101" pitchFamily="2" charset="-122"/>
                <a:sym typeface="+mn-ea"/>
              </a:rPr>
              <a:t>CH</a:t>
            </a:r>
            <a:r>
              <a:rPr lang="en-US" altLang="zh-CN" sz="1600" b="1" baseline="-25000" dirty="0" smtClean="0">
                <a:solidFill>
                  <a:schemeClr val="bg1"/>
                </a:solidFill>
                <a:latin typeface="宋体" panose="02010600030101010101" pitchFamily="2" charset="-122"/>
                <a:ea typeface="宋体" panose="02010600030101010101" pitchFamily="2" charset="-122"/>
                <a:sym typeface="+mn-ea"/>
              </a:rPr>
              <a:t>2</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7.24</a:t>
            </a:r>
            <a:r>
              <a:rPr lang="zh-CN" altLang="en-US" sz="1600" b="1" dirty="0" smtClean="0">
                <a:solidFill>
                  <a:schemeClr val="bg1"/>
                </a:solidFill>
                <a:latin typeface="宋体" panose="02010600030101010101" pitchFamily="2" charset="-122"/>
                <a:ea typeface="宋体" panose="02010600030101010101" pitchFamily="2" charset="-122"/>
                <a:sym typeface="+mn-ea"/>
              </a:rPr>
              <a:t>和</a:t>
            </a:r>
            <a:r>
              <a:rPr lang="en-US" altLang="zh-CN" sz="1600" b="1" dirty="0" smtClean="0">
                <a:solidFill>
                  <a:schemeClr val="bg1"/>
                </a:solidFill>
                <a:latin typeface="宋体" panose="02010600030101010101" pitchFamily="2" charset="-122"/>
                <a:ea typeface="宋体" panose="02010600030101010101" pitchFamily="2" charset="-122"/>
                <a:sym typeface="+mn-ea"/>
              </a:rPr>
              <a:t>δ</a:t>
            </a:r>
            <a:r>
              <a:rPr lang="zh-CN" altLang="en-US" sz="1600" b="1" baseline="-25000" dirty="0" smtClean="0">
                <a:solidFill>
                  <a:schemeClr val="bg1"/>
                </a:solidFill>
                <a:latin typeface="宋体" panose="02010600030101010101" pitchFamily="2" charset="-122"/>
                <a:ea typeface="宋体" panose="02010600030101010101" pitchFamily="2" charset="-122"/>
                <a:sym typeface="+mn-ea"/>
              </a:rPr>
              <a:t>Ｈ</a:t>
            </a:r>
            <a:r>
              <a:rPr lang="zh-CN" altLang="en-US" sz="1600" b="1" dirty="0" smtClean="0">
                <a:solidFill>
                  <a:schemeClr val="bg1"/>
                </a:solidFill>
                <a:latin typeface="宋体" panose="02010600030101010101" pitchFamily="2" charset="-122"/>
                <a:ea typeface="宋体" panose="02010600030101010101" pitchFamily="2" charset="-122"/>
                <a:sym typeface="+mn-ea"/>
              </a:rPr>
              <a:t>＝</a:t>
            </a:r>
            <a:r>
              <a:rPr lang="en-US" altLang="zh-CN" sz="1600" b="1" dirty="0" smtClean="0">
                <a:solidFill>
                  <a:schemeClr val="bg1"/>
                </a:solidFill>
                <a:latin typeface="宋体" panose="02010600030101010101" pitchFamily="2" charset="-122"/>
                <a:ea typeface="宋体" panose="02010600030101010101" pitchFamily="2" charset="-122"/>
                <a:sym typeface="+mn-ea"/>
              </a:rPr>
              <a:t>7.00</a:t>
            </a:r>
            <a:r>
              <a:rPr lang="zh-CN" altLang="en-US" sz="1600" b="1" dirty="0" smtClean="0">
                <a:solidFill>
                  <a:schemeClr val="bg1"/>
                </a:solidFill>
                <a:latin typeface="宋体" panose="02010600030101010101" pitchFamily="2" charset="-122"/>
                <a:ea typeface="宋体" panose="02010600030101010101" pitchFamily="2" charset="-122"/>
                <a:sym typeface="+mn-ea"/>
              </a:rPr>
              <a:t>为苯环上的氢原子的化学位移。所以 从氢谱可以大致判断该化合物有一个苯环，且是对位取代；有一个乙基以及一个两临位原子上没有氢的亚甲基</a:t>
            </a:r>
            <a:endParaRPr lang="zh-CN" altLang="en-US" sz="1600" b="1" dirty="0" smtClean="0">
              <a:solidFill>
                <a:schemeClr val="bg1"/>
              </a:solidFill>
              <a:effectLst>
                <a:outerShdw blurRad="63500" sx="102000" sy="102000" algn="ctr" rotWithShape="0">
                  <a:prstClr val="black">
                    <a:alpha val="20000"/>
                  </a:prstClr>
                </a:outerShdw>
              </a:effectLst>
              <a:latin typeface="宋体" panose="02010600030101010101" pitchFamily="2" charset="-122"/>
              <a:ea typeface="宋体" panose="02010600030101010101" pitchFamily="2" charset="-122"/>
              <a:sym typeface="+mn-ea"/>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Picture 1"/>
          <p:cNvPicPr>
            <a:picLocks noChangeAspect="1" noChangeArrowheads="1"/>
          </p:cNvPicPr>
          <p:nvPr/>
        </p:nvPicPr>
        <p:blipFill>
          <a:blip r:embed="rId1"/>
          <a:srcRect/>
          <a:stretch>
            <a:fillRect/>
          </a:stretch>
        </p:blipFill>
        <p:spPr bwMode="auto">
          <a:xfrm>
            <a:off x="318135" y="1675765"/>
            <a:ext cx="5909310" cy="3742690"/>
          </a:xfrm>
          <a:prstGeom prst="rect">
            <a:avLst/>
          </a:prstGeom>
          <a:noFill/>
          <a:ln w="9525">
            <a:noFill/>
            <a:miter lim="800000"/>
            <a:headEnd/>
            <a:tailEnd/>
          </a:ln>
          <a:effectLst/>
        </p:spPr>
      </p:pic>
      <p:grpSp>
        <p:nvGrpSpPr>
          <p:cNvPr id="6" name="组合 5"/>
          <p:cNvGrpSpPr/>
          <p:nvPr/>
        </p:nvGrpSpPr>
        <p:grpSpPr>
          <a:xfrm>
            <a:off x="6276120" y="1044668"/>
            <a:ext cx="556192" cy="556192"/>
            <a:chOff x="6398871" y="1860054"/>
            <a:chExt cx="556192" cy="556192"/>
          </a:xfrm>
          <a:effectLst>
            <a:outerShdw blurRad="127000" dist="12700" sx="102000" sy="102000" algn="ctr" rotWithShape="0">
              <a:prstClr val="black">
                <a:alpha val="30000"/>
              </a:prstClr>
            </a:outerShdw>
          </a:effectLst>
        </p:grpSpPr>
        <p:sp>
          <p:nvSpPr>
            <p:cNvPr id="30" name="Freeform 7"/>
            <p:cNvSpPr>
              <a:spLocks noChangeArrowheads="1"/>
            </p:cNvSpPr>
            <p:nvPr/>
          </p:nvSpPr>
          <p:spPr bwMode="auto">
            <a:xfrm>
              <a:off x="6533071" y="1997537"/>
              <a:ext cx="287792" cy="292100"/>
            </a:xfrm>
            <a:custGeom>
              <a:avLst/>
              <a:gdLst>
                <a:gd name="T0" fmla="*/ 417 w 601"/>
                <a:gd name="T1" fmla="*/ 410 h 609"/>
                <a:gd name="T2" fmla="*/ 417 w 601"/>
                <a:gd name="T3" fmla="*/ 410 h 609"/>
                <a:gd name="T4" fmla="*/ 367 w 601"/>
                <a:gd name="T5" fmla="*/ 445 h 609"/>
                <a:gd name="T6" fmla="*/ 296 w 601"/>
                <a:gd name="T7" fmla="*/ 452 h 609"/>
                <a:gd name="T8" fmla="*/ 219 w 601"/>
                <a:gd name="T9" fmla="*/ 438 h 609"/>
                <a:gd name="T10" fmla="*/ 183 w 601"/>
                <a:gd name="T11" fmla="*/ 410 h 609"/>
                <a:gd name="T12" fmla="*/ 169 w 601"/>
                <a:gd name="T13" fmla="*/ 367 h 609"/>
                <a:gd name="T14" fmla="*/ 176 w 601"/>
                <a:gd name="T15" fmla="*/ 346 h 609"/>
                <a:gd name="T16" fmla="*/ 197 w 601"/>
                <a:gd name="T17" fmla="*/ 339 h 609"/>
                <a:gd name="T18" fmla="*/ 219 w 601"/>
                <a:gd name="T19" fmla="*/ 346 h 609"/>
                <a:gd name="T20" fmla="*/ 233 w 601"/>
                <a:gd name="T21" fmla="*/ 367 h 609"/>
                <a:gd name="T22" fmla="*/ 247 w 601"/>
                <a:gd name="T23" fmla="*/ 389 h 609"/>
                <a:gd name="T24" fmla="*/ 261 w 601"/>
                <a:gd name="T25" fmla="*/ 403 h 609"/>
                <a:gd name="T26" fmla="*/ 296 w 601"/>
                <a:gd name="T27" fmla="*/ 403 h 609"/>
                <a:gd name="T28" fmla="*/ 346 w 601"/>
                <a:gd name="T29" fmla="*/ 396 h 609"/>
                <a:gd name="T30" fmla="*/ 360 w 601"/>
                <a:gd name="T31" fmla="*/ 367 h 609"/>
                <a:gd name="T32" fmla="*/ 353 w 601"/>
                <a:gd name="T33" fmla="*/ 346 h 609"/>
                <a:gd name="T34" fmla="*/ 325 w 601"/>
                <a:gd name="T35" fmla="*/ 332 h 609"/>
                <a:gd name="T36" fmla="*/ 282 w 601"/>
                <a:gd name="T37" fmla="*/ 325 h 609"/>
                <a:gd name="T38" fmla="*/ 226 w 601"/>
                <a:gd name="T39" fmla="*/ 304 h 609"/>
                <a:gd name="T40" fmla="*/ 190 w 601"/>
                <a:gd name="T41" fmla="*/ 283 h 609"/>
                <a:gd name="T42" fmla="*/ 176 w 601"/>
                <a:gd name="T43" fmla="*/ 233 h 609"/>
                <a:gd name="T44" fmla="*/ 190 w 601"/>
                <a:gd name="T45" fmla="*/ 191 h 609"/>
                <a:gd name="T46" fmla="*/ 233 w 601"/>
                <a:gd name="T47" fmla="*/ 162 h 609"/>
                <a:gd name="T48" fmla="*/ 296 w 601"/>
                <a:gd name="T49" fmla="*/ 155 h 609"/>
                <a:gd name="T50" fmla="*/ 353 w 601"/>
                <a:gd name="T51" fmla="*/ 162 h 609"/>
                <a:gd name="T52" fmla="*/ 388 w 601"/>
                <a:gd name="T53" fmla="*/ 177 h 609"/>
                <a:gd name="T54" fmla="*/ 409 w 601"/>
                <a:gd name="T55" fmla="*/ 205 h 609"/>
                <a:gd name="T56" fmla="*/ 417 w 601"/>
                <a:gd name="T57" fmla="*/ 226 h 609"/>
                <a:gd name="T58" fmla="*/ 409 w 601"/>
                <a:gd name="T59" fmla="*/ 247 h 609"/>
                <a:gd name="T60" fmla="*/ 381 w 601"/>
                <a:gd name="T61" fmla="*/ 254 h 609"/>
                <a:gd name="T62" fmla="*/ 367 w 601"/>
                <a:gd name="T63" fmla="*/ 247 h 609"/>
                <a:gd name="T64" fmla="*/ 353 w 601"/>
                <a:gd name="T65" fmla="*/ 233 h 609"/>
                <a:gd name="T66" fmla="*/ 332 w 601"/>
                <a:gd name="T67" fmla="*/ 212 h 609"/>
                <a:gd name="T68" fmla="*/ 296 w 601"/>
                <a:gd name="T69" fmla="*/ 198 h 609"/>
                <a:gd name="T70" fmla="*/ 254 w 601"/>
                <a:gd name="T71" fmla="*/ 212 h 609"/>
                <a:gd name="T72" fmla="*/ 240 w 601"/>
                <a:gd name="T73" fmla="*/ 233 h 609"/>
                <a:gd name="T74" fmla="*/ 247 w 601"/>
                <a:gd name="T75" fmla="*/ 240 h 609"/>
                <a:gd name="T76" fmla="*/ 261 w 601"/>
                <a:gd name="T77" fmla="*/ 254 h 609"/>
                <a:gd name="T78" fmla="*/ 275 w 601"/>
                <a:gd name="T79" fmla="*/ 261 h 609"/>
                <a:gd name="T80" fmla="*/ 311 w 601"/>
                <a:gd name="T81" fmla="*/ 269 h 609"/>
                <a:gd name="T82" fmla="*/ 360 w 601"/>
                <a:gd name="T83" fmla="*/ 283 h 609"/>
                <a:gd name="T84" fmla="*/ 395 w 601"/>
                <a:gd name="T85" fmla="*/ 297 h 609"/>
                <a:gd name="T86" fmla="*/ 424 w 601"/>
                <a:gd name="T87" fmla="*/ 325 h 609"/>
                <a:gd name="T88" fmla="*/ 431 w 601"/>
                <a:gd name="T89" fmla="*/ 360 h 609"/>
                <a:gd name="T90" fmla="*/ 417 w 601"/>
                <a:gd name="T91" fmla="*/ 410 h 609"/>
                <a:gd name="T92" fmla="*/ 600 w 601"/>
                <a:gd name="T93" fmla="*/ 452 h 609"/>
                <a:gd name="T94" fmla="*/ 600 w 601"/>
                <a:gd name="T95" fmla="*/ 452 h 609"/>
                <a:gd name="T96" fmla="*/ 452 w 601"/>
                <a:gd name="T97" fmla="*/ 608 h 609"/>
                <a:gd name="T98" fmla="*/ 346 w 601"/>
                <a:gd name="T99" fmla="*/ 565 h 609"/>
                <a:gd name="T100" fmla="*/ 296 w 601"/>
                <a:gd name="T101" fmla="*/ 565 h 609"/>
                <a:gd name="T102" fmla="*/ 35 w 601"/>
                <a:gd name="T103" fmla="*/ 304 h 609"/>
                <a:gd name="T104" fmla="*/ 42 w 601"/>
                <a:gd name="T105" fmla="*/ 254 h 609"/>
                <a:gd name="T106" fmla="*/ 0 w 601"/>
                <a:gd name="T107" fmla="*/ 155 h 609"/>
                <a:gd name="T108" fmla="*/ 148 w 601"/>
                <a:gd name="T109" fmla="*/ 0 h 609"/>
                <a:gd name="T110" fmla="*/ 254 w 601"/>
                <a:gd name="T111" fmla="*/ 42 h 609"/>
                <a:gd name="T112" fmla="*/ 296 w 601"/>
                <a:gd name="T113" fmla="*/ 42 h 609"/>
                <a:gd name="T114" fmla="*/ 565 w 601"/>
                <a:gd name="T115" fmla="*/ 304 h 609"/>
                <a:gd name="T116" fmla="*/ 558 w 601"/>
                <a:gd name="T117" fmla="*/ 353 h 609"/>
                <a:gd name="T118" fmla="*/ 600 w 601"/>
                <a:gd name="T119" fmla="*/ 45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609">
                  <a:moveTo>
                    <a:pt x="417" y="410"/>
                  </a:moveTo>
                  <a:lnTo>
                    <a:pt x="417" y="410"/>
                  </a:lnTo>
                  <a:cubicBezTo>
                    <a:pt x="402" y="424"/>
                    <a:pt x="388" y="438"/>
                    <a:pt x="367" y="445"/>
                  </a:cubicBezTo>
                  <a:cubicBezTo>
                    <a:pt x="353" y="452"/>
                    <a:pt x="325" y="452"/>
                    <a:pt x="296" y="452"/>
                  </a:cubicBezTo>
                  <a:cubicBezTo>
                    <a:pt x="268" y="452"/>
                    <a:pt x="240" y="452"/>
                    <a:pt x="219" y="438"/>
                  </a:cubicBezTo>
                  <a:cubicBezTo>
                    <a:pt x="204" y="431"/>
                    <a:pt x="190" y="417"/>
                    <a:pt x="183" y="410"/>
                  </a:cubicBezTo>
                  <a:cubicBezTo>
                    <a:pt x="169" y="396"/>
                    <a:pt x="169" y="382"/>
                    <a:pt x="169" y="367"/>
                  </a:cubicBezTo>
                  <a:cubicBezTo>
                    <a:pt x="169" y="360"/>
                    <a:pt x="169" y="353"/>
                    <a:pt x="176" y="346"/>
                  </a:cubicBezTo>
                  <a:cubicBezTo>
                    <a:pt x="183" y="339"/>
                    <a:pt x="190" y="339"/>
                    <a:pt x="197" y="339"/>
                  </a:cubicBezTo>
                  <a:cubicBezTo>
                    <a:pt x="204" y="339"/>
                    <a:pt x="211" y="339"/>
                    <a:pt x="219" y="346"/>
                  </a:cubicBezTo>
                  <a:cubicBezTo>
                    <a:pt x="226" y="346"/>
                    <a:pt x="226" y="353"/>
                    <a:pt x="233" y="367"/>
                  </a:cubicBezTo>
                  <a:cubicBezTo>
                    <a:pt x="240" y="375"/>
                    <a:pt x="240" y="382"/>
                    <a:pt x="247" y="389"/>
                  </a:cubicBezTo>
                  <a:cubicBezTo>
                    <a:pt x="247" y="389"/>
                    <a:pt x="254" y="396"/>
                    <a:pt x="261" y="403"/>
                  </a:cubicBezTo>
                  <a:cubicBezTo>
                    <a:pt x="275" y="403"/>
                    <a:pt x="282" y="403"/>
                    <a:pt x="296" y="403"/>
                  </a:cubicBezTo>
                  <a:cubicBezTo>
                    <a:pt x="318" y="403"/>
                    <a:pt x="332" y="403"/>
                    <a:pt x="346" y="396"/>
                  </a:cubicBezTo>
                  <a:cubicBezTo>
                    <a:pt x="353" y="389"/>
                    <a:pt x="360" y="382"/>
                    <a:pt x="360" y="367"/>
                  </a:cubicBezTo>
                  <a:cubicBezTo>
                    <a:pt x="360" y="360"/>
                    <a:pt x="353" y="353"/>
                    <a:pt x="353" y="346"/>
                  </a:cubicBezTo>
                  <a:cubicBezTo>
                    <a:pt x="346" y="339"/>
                    <a:pt x="339" y="339"/>
                    <a:pt x="325" y="332"/>
                  </a:cubicBezTo>
                  <a:cubicBezTo>
                    <a:pt x="318" y="332"/>
                    <a:pt x="303" y="325"/>
                    <a:pt x="282" y="325"/>
                  </a:cubicBezTo>
                  <a:cubicBezTo>
                    <a:pt x="261" y="318"/>
                    <a:pt x="240" y="311"/>
                    <a:pt x="226" y="304"/>
                  </a:cubicBezTo>
                  <a:cubicBezTo>
                    <a:pt x="211" y="304"/>
                    <a:pt x="197" y="290"/>
                    <a:pt x="190" y="283"/>
                  </a:cubicBezTo>
                  <a:cubicBezTo>
                    <a:pt x="176" y="269"/>
                    <a:pt x="176" y="254"/>
                    <a:pt x="176" y="233"/>
                  </a:cubicBezTo>
                  <a:cubicBezTo>
                    <a:pt x="176" y="219"/>
                    <a:pt x="176" y="205"/>
                    <a:pt x="190" y="191"/>
                  </a:cubicBezTo>
                  <a:cubicBezTo>
                    <a:pt x="197" y="177"/>
                    <a:pt x="211" y="169"/>
                    <a:pt x="233" y="162"/>
                  </a:cubicBezTo>
                  <a:cubicBezTo>
                    <a:pt x="254" y="155"/>
                    <a:pt x="275" y="155"/>
                    <a:pt x="296" y="155"/>
                  </a:cubicBezTo>
                  <a:cubicBezTo>
                    <a:pt x="318" y="155"/>
                    <a:pt x="339" y="155"/>
                    <a:pt x="353" y="162"/>
                  </a:cubicBezTo>
                  <a:cubicBezTo>
                    <a:pt x="367" y="162"/>
                    <a:pt x="381" y="169"/>
                    <a:pt x="388" y="177"/>
                  </a:cubicBezTo>
                  <a:cubicBezTo>
                    <a:pt x="395" y="184"/>
                    <a:pt x="402" y="191"/>
                    <a:pt x="409" y="205"/>
                  </a:cubicBezTo>
                  <a:cubicBezTo>
                    <a:pt x="417" y="212"/>
                    <a:pt x="417" y="219"/>
                    <a:pt x="417" y="226"/>
                  </a:cubicBezTo>
                  <a:cubicBezTo>
                    <a:pt x="417" y="233"/>
                    <a:pt x="417" y="240"/>
                    <a:pt x="409" y="247"/>
                  </a:cubicBezTo>
                  <a:cubicBezTo>
                    <a:pt x="402" y="254"/>
                    <a:pt x="395" y="254"/>
                    <a:pt x="381" y="254"/>
                  </a:cubicBezTo>
                  <a:cubicBezTo>
                    <a:pt x="374" y="254"/>
                    <a:pt x="367" y="254"/>
                    <a:pt x="367" y="247"/>
                  </a:cubicBezTo>
                  <a:cubicBezTo>
                    <a:pt x="360" y="247"/>
                    <a:pt x="353" y="240"/>
                    <a:pt x="353" y="233"/>
                  </a:cubicBezTo>
                  <a:cubicBezTo>
                    <a:pt x="346" y="226"/>
                    <a:pt x="339" y="212"/>
                    <a:pt x="332" y="212"/>
                  </a:cubicBezTo>
                  <a:cubicBezTo>
                    <a:pt x="325" y="205"/>
                    <a:pt x="311" y="198"/>
                    <a:pt x="296" y="198"/>
                  </a:cubicBezTo>
                  <a:cubicBezTo>
                    <a:pt x="275" y="198"/>
                    <a:pt x="261" y="205"/>
                    <a:pt x="254" y="212"/>
                  </a:cubicBezTo>
                  <a:cubicBezTo>
                    <a:pt x="247" y="219"/>
                    <a:pt x="240" y="226"/>
                    <a:pt x="240" y="233"/>
                  </a:cubicBezTo>
                  <a:cubicBezTo>
                    <a:pt x="240" y="233"/>
                    <a:pt x="240" y="240"/>
                    <a:pt x="247" y="240"/>
                  </a:cubicBezTo>
                  <a:cubicBezTo>
                    <a:pt x="247" y="247"/>
                    <a:pt x="254" y="247"/>
                    <a:pt x="261" y="254"/>
                  </a:cubicBezTo>
                  <a:cubicBezTo>
                    <a:pt x="261" y="254"/>
                    <a:pt x="268" y="261"/>
                    <a:pt x="275" y="261"/>
                  </a:cubicBezTo>
                  <a:cubicBezTo>
                    <a:pt x="282" y="261"/>
                    <a:pt x="296" y="261"/>
                    <a:pt x="311" y="269"/>
                  </a:cubicBezTo>
                  <a:cubicBezTo>
                    <a:pt x="325" y="269"/>
                    <a:pt x="346" y="276"/>
                    <a:pt x="360" y="283"/>
                  </a:cubicBezTo>
                  <a:cubicBezTo>
                    <a:pt x="374" y="283"/>
                    <a:pt x="388" y="290"/>
                    <a:pt x="395" y="297"/>
                  </a:cubicBezTo>
                  <a:cubicBezTo>
                    <a:pt x="409" y="304"/>
                    <a:pt x="417" y="311"/>
                    <a:pt x="424" y="325"/>
                  </a:cubicBezTo>
                  <a:cubicBezTo>
                    <a:pt x="431" y="332"/>
                    <a:pt x="431" y="346"/>
                    <a:pt x="431" y="360"/>
                  </a:cubicBezTo>
                  <a:cubicBezTo>
                    <a:pt x="431" y="382"/>
                    <a:pt x="424" y="396"/>
                    <a:pt x="417" y="410"/>
                  </a:cubicBezTo>
                  <a:close/>
                  <a:moveTo>
                    <a:pt x="600" y="452"/>
                  </a:moveTo>
                  <a:lnTo>
                    <a:pt x="600" y="452"/>
                  </a:lnTo>
                  <a:cubicBezTo>
                    <a:pt x="600" y="537"/>
                    <a:pt x="530" y="608"/>
                    <a:pt x="452" y="608"/>
                  </a:cubicBezTo>
                  <a:cubicBezTo>
                    <a:pt x="409" y="608"/>
                    <a:pt x="374" y="587"/>
                    <a:pt x="346" y="565"/>
                  </a:cubicBezTo>
                  <a:cubicBezTo>
                    <a:pt x="332" y="565"/>
                    <a:pt x="318" y="565"/>
                    <a:pt x="296" y="565"/>
                  </a:cubicBezTo>
                  <a:cubicBezTo>
                    <a:pt x="155" y="565"/>
                    <a:pt x="35" y="452"/>
                    <a:pt x="35" y="304"/>
                  </a:cubicBezTo>
                  <a:cubicBezTo>
                    <a:pt x="35" y="290"/>
                    <a:pt x="35" y="276"/>
                    <a:pt x="42" y="254"/>
                  </a:cubicBezTo>
                  <a:cubicBezTo>
                    <a:pt x="14" y="233"/>
                    <a:pt x="0" y="191"/>
                    <a:pt x="0" y="155"/>
                  </a:cubicBezTo>
                  <a:cubicBezTo>
                    <a:pt x="0" y="71"/>
                    <a:pt x="63" y="0"/>
                    <a:pt x="148" y="0"/>
                  </a:cubicBezTo>
                  <a:cubicBezTo>
                    <a:pt x="190" y="0"/>
                    <a:pt x="226" y="21"/>
                    <a:pt x="254" y="42"/>
                  </a:cubicBezTo>
                  <a:cubicBezTo>
                    <a:pt x="268" y="42"/>
                    <a:pt x="282" y="42"/>
                    <a:pt x="296" y="42"/>
                  </a:cubicBezTo>
                  <a:cubicBezTo>
                    <a:pt x="445" y="42"/>
                    <a:pt x="565" y="155"/>
                    <a:pt x="565" y="304"/>
                  </a:cubicBezTo>
                  <a:cubicBezTo>
                    <a:pt x="565" y="318"/>
                    <a:pt x="558" y="332"/>
                    <a:pt x="558" y="353"/>
                  </a:cubicBezTo>
                  <a:cubicBezTo>
                    <a:pt x="586" y="375"/>
                    <a:pt x="600" y="417"/>
                    <a:pt x="600" y="452"/>
                  </a:cubicBezTo>
                  <a:close/>
                </a:path>
              </a:pathLst>
            </a:custGeom>
            <a:solidFill>
              <a:schemeClr val="bg1"/>
            </a:solidFill>
            <a:ln>
              <a:noFill/>
            </a:ln>
            <a:effectLst/>
          </p:spPr>
          <p:txBody>
            <a:bodyPr wrap="none" anchor="ctr"/>
            <a:p>
              <a:pPr defTabSz="914400">
                <a:defRPr/>
              </a:pPr>
              <a:endParaRPr lang="en-US">
                <a:solidFill>
                  <a:srgbClr val="91969B"/>
                </a:solidFill>
                <a:latin typeface="Lato Light"/>
              </a:endParaRPr>
            </a:p>
          </p:txBody>
        </p:sp>
        <p:sp>
          <p:nvSpPr>
            <p:cNvPr id="12" name="椭圆 11"/>
            <p:cNvSpPr/>
            <p:nvPr/>
          </p:nvSpPr>
          <p:spPr>
            <a:xfrm>
              <a:off x="6398871" y="1860054"/>
              <a:ext cx="556192" cy="55619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5" name="组合 14"/>
          <p:cNvGrpSpPr/>
          <p:nvPr/>
        </p:nvGrpSpPr>
        <p:grpSpPr>
          <a:xfrm>
            <a:off x="6276120" y="2491979"/>
            <a:ext cx="556192" cy="556192"/>
            <a:chOff x="6431888" y="3198555"/>
            <a:chExt cx="556192" cy="556192"/>
          </a:xfrm>
          <a:effectLst>
            <a:outerShdw blurRad="63500" dist="12700" sx="102000" sy="102000" algn="ctr" rotWithShape="0">
              <a:prstClr val="black">
                <a:alpha val="30000"/>
              </a:prstClr>
            </a:outerShdw>
          </a:effectLst>
        </p:grpSpPr>
        <p:sp>
          <p:nvSpPr>
            <p:cNvPr id="16" name="Freeform 15"/>
            <p:cNvSpPr>
              <a:spLocks noChangeArrowheads="1"/>
            </p:cNvSpPr>
            <p:nvPr/>
          </p:nvSpPr>
          <p:spPr bwMode="auto">
            <a:xfrm>
              <a:off x="6565030" y="3332718"/>
              <a:ext cx="289909" cy="287867"/>
            </a:xfrm>
            <a:custGeom>
              <a:avLst/>
              <a:gdLst>
                <a:gd name="T0" fmla="*/ 304 w 602"/>
                <a:gd name="T1" fmla="*/ 0 h 601"/>
                <a:gd name="T2" fmla="*/ 304 w 602"/>
                <a:gd name="T3" fmla="*/ 0 h 601"/>
                <a:gd name="T4" fmla="*/ 0 w 602"/>
                <a:gd name="T5" fmla="*/ 304 h 601"/>
                <a:gd name="T6" fmla="*/ 184 w 602"/>
                <a:gd name="T7" fmla="*/ 579 h 601"/>
                <a:gd name="T8" fmla="*/ 191 w 602"/>
                <a:gd name="T9" fmla="*/ 509 h 601"/>
                <a:gd name="T10" fmla="*/ 226 w 602"/>
                <a:gd name="T11" fmla="*/ 346 h 601"/>
                <a:gd name="T12" fmla="*/ 219 w 602"/>
                <a:gd name="T13" fmla="*/ 297 h 601"/>
                <a:gd name="T14" fmla="*/ 276 w 602"/>
                <a:gd name="T15" fmla="*/ 219 h 601"/>
                <a:gd name="T16" fmla="*/ 318 w 602"/>
                <a:gd name="T17" fmla="*/ 261 h 601"/>
                <a:gd name="T18" fmla="*/ 290 w 602"/>
                <a:gd name="T19" fmla="*/ 374 h 601"/>
                <a:gd name="T20" fmla="*/ 339 w 602"/>
                <a:gd name="T21" fmla="*/ 431 h 601"/>
                <a:gd name="T22" fmla="*/ 431 w 602"/>
                <a:gd name="T23" fmla="*/ 268 h 601"/>
                <a:gd name="T24" fmla="*/ 304 w 602"/>
                <a:gd name="T25" fmla="*/ 155 h 601"/>
                <a:gd name="T26" fmla="*/ 155 w 602"/>
                <a:gd name="T27" fmla="*/ 297 h 601"/>
                <a:gd name="T28" fmla="*/ 176 w 602"/>
                <a:gd name="T29" fmla="*/ 360 h 601"/>
                <a:gd name="T30" fmla="*/ 184 w 602"/>
                <a:gd name="T31" fmla="*/ 374 h 601"/>
                <a:gd name="T32" fmla="*/ 176 w 602"/>
                <a:gd name="T33" fmla="*/ 396 h 601"/>
                <a:gd name="T34" fmla="*/ 162 w 602"/>
                <a:gd name="T35" fmla="*/ 403 h 601"/>
                <a:gd name="T36" fmla="*/ 99 w 602"/>
                <a:gd name="T37" fmla="*/ 289 h 601"/>
                <a:gd name="T38" fmla="*/ 318 w 602"/>
                <a:gd name="T39" fmla="*/ 99 h 601"/>
                <a:gd name="T40" fmla="*/ 509 w 602"/>
                <a:gd name="T41" fmla="*/ 275 h 601"/>
                <a:gd name="T42" fmla="*/ 346 w 602"/>
                <a:gd name="T43" fmla="*/ 480 h 601"/>
                <a:gd name="T44" fmla="*/ 269 w 602"/>
                <a:gd name="T45" fmla="*/ 445 h 601"/>
                <a:gd name="T46" fmla="*/ 247 w 602"/>
                <a:gd name="T47" fmla="*/ 530 h 601"/>
                <a:gd name="T48" fmla="*/ 219 w 602"/>
                <a:gd name="T49" fmla="*/ 593 h 601"/>
                <a:gd name="T50" fmla="*/ 304 w 602"/>
                <a:gd name="T51" fmla="*/ 600 h 601"/>
                <a:gd name="T52" fmla="*/ 601 w 602"/>
                <a:gd name="T53" fmla="*/ 304 h 601"/>
                <a:gd name="T54" fmla="*/ 304 w 602"/>
                <a:gd name="T55"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601">
                  <a:moveTo>
                    <a:pt x="304" y="0"/>
                  </a:moveTo>
                  <a:lnTo>
                    <a:pt x="304" y="0"/>
                  </a:lnTo>
                  <a:cubicBezTo>
                    <a:pt x="134" y="0"/>
                    <a:pt x="0" y="134"/>
                    <a:pt x="0" y="304"/>
                  </a:cubicBezTo>
                  <a:cubicBezTo>
                    <a:pt x="0" y="424"/>
                    <a:pt x="78" y="530"/>
                    <a:pt x="184" y="579"/>
                  </a:cubicBezTo>
                  <a:cubicBezTo>
                    <a:pt x="184" y="558"/>
                    <a:pt x="184" y="530"/>
                    <a:pt x="191" y="509"/>
                  </a:cubicBezTo>
                  <a:cubicBezTo>
                    <a:pt x="191" y="487"/>
                    <a:pt x="226" y="346"/>
                    <a:pt x="226" y="346"/>
                  </a:cubicBezTo>
                  <a:cubicBezTo>
                    <a:pt x="226" y="346"/>
                    <a:pt x="219" y="325"/>
                    <a:pt x="219" y="297"/>
                  </a:cubicBezTo>
                  <a:cubicBezTo>
                    <a:pt x="219" y="254"/>
                    <a:pt x="240" y="219"/>
                    <a:pt x="276" y="219"/>
                  </a:cubicBezTo>
                  <a:cubicBezTo>
                    <a:pt x="304" y="219"/>
                    <a:pt x="318" y="240"/>
                    <a:pt x="318" y="261"/>
                  </a:cubicBezTo>
                  <a:cubicBezTo>
                    <a:pt x="318" y="289"/>
                    <a:pt x="297" y="332"/>
                    <a:pt x="290" y="374"/>
                  </a:cubicBezTo>
                  <a:cubicBezTo>
                    <a:pt x="283" y="403"/>
                    <a:pt x="304" y="431"/>
                    <a:pt x="339" y="431"/>
                  </a:cubicBezTo>
                  <a:cubicBezTo>
                    <a:pt x="396" y="431"/>
                    <a:pt x="431" y="353"/>
                    <a:pt x="431" y="268"/>
                  </a:cubicBezTo>
                  <a:cubicBezTo>
                    <a:pt x="431" y="205"/>
                    <a:pt x="389" y="155"/>
                    <a:pt x="304" y="155"/>
                  </a:cubicBezTo>
                  <a:cubicBezTo>
                    <a:pt x="212" y="155"/>
                    <a:pt x="155" y="219"/>
                    <a:pt x="155" y="297"/>
                  </a:cubicBezTo>
                  <a:cubicBezTo>
                    <a:pt x="155" y="325"/>
                    <a:pt x="162" y="346"/>
                    <a:pt x="176" y="360"/>
                  </a:cubicBezTo>
                  <a:cubicBezTo>
                    <a:pt x="184" y="360"/>
                    <a:pt x="184" y="367"/>
                    <a:pt x="184" y="374"/>
                  </a:cubicBezTo>
                  <a:cubicBezTo>
                    <a:pt x="184" y="382"/>
                    <a:pt x="176" y="396"/>
                    <a:pt x="176" y="396"/>
                  </a:cubicBezTo>
                  <a:cubicBezTo>
                    <a:pt x="176" y="403"/>
                    <a:pt x="169" y="410"/>
                    <a:pt x="162" y="403"/>
                  </a:cubicBezTo>
                  <a:cubicBezTo>
                    <a:pt x="120" y="389"/>
                    <a:pt x="99" y="339"/>
                    <a:pt x="99" y="289"/>
                  </a:cubicBezTo>
                  <a:cubicBezTo>
                    <a:pt x="99" y="205"/>
                    <a:pt x="169" y="99"/>
                    <a:pt x="318" y="99"/>
                  </a:cubicBezTo>
                  <a:cubicBezTo>
                    <a:pt x="431" y="99"/>
                    <a:pt x="509" y="184"/>
                    <a:pt x="509" y="275"/>
                  </a:cubicBezTo>
                  <a:cubicBezTo>
                    <a:pt x="509" y="396"/>
                    <a:pt x="438" y="480"/>
                    <a:pt x="346" y="480"/>
                  </a:cubicBezTo>
                  <a:cubicBezTo>
                    <a:pt x="311" y="480"/>
                    <a:pt x="283" y="466"/>
                    <a:pt x="269" y="445"/>
                  </a:cubicBezTo>
                  <a:cubicBezTo>
                    <a:pt x="269" y="445"/>
                    <a:pt x="254" y="516"/>
                    <a:pt x="247" y="530"/>
                  </a:cubicBezTo>
                  <a:cubicBezTo>
                    <a:pt x="240" y="551"/>
                    <a:pt x="233" y="572"/>
                    <a:pt x="219" y="593"/>
                  </a:cubicBezTo>
                  <a:cubicBezTo>
                    <a:pt x="247" y="600"/>
                    <a:pt x="276" y="600"/>
                    <a:pt x="304" y="600"/>
                  </a:cubicBezTo>
                  <a:cubicBezTo>
                    <a:pt x="466" y="600"/>
                    <a:pt x="601" y="466"/>
                    <a:pt x="601" y="304"/>
                  </a:cubicBezTo>
                  <a:cubicBezTo>
                    <a:pt x="601" y="134"/>
                    <a:pt x="466" y="0"/>
                    <a:pt x="304" y="0"/>
                  </a:cubicBezTo>
                </a:path>
              </a:pathLst>
            </a:custGeom>
            <a:solidFill>
              <a:schemeClr val="bg1"/>
            </a:solidFill>
            <a:ln>
              <a:noFill/>
            </a:ln>
            <a:effectLst/>
          </p:spPr>
          <p:txBody>
            <a:bodyPr wrap="none" anchor="ctr"/>
            <a:p>
              <a:pPr defTabSz="914400">
                <a:defRPr/>
              </a:pPr>
              <a:endParaRPr lang="en-US">
                <a:solidFill>
                  <a:srgbClr val="91969B"/>
                </a:solidFill>
                <a:latin typeface="Lato Light"/>
              </a:endParaRPr>
            </a:p>
          </p:txBody>
        </p:sp>
        <p:sp>
          <p:nvSpPr>
            <p:cNvPr id="34" name="椭圆 33"/>
            <p:cNvSpPr/>
            <p:nvPr/>
          </p:nvSpPr>
          <p:spPr>
            <a:xfrm>
              <a:off x="6431888" y="3198555"/>
              <a:ext cx="556192" cy="55619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10" presetClass="entr" presetSubtype="0" fill="hold"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90"/>
                                            </p:tgtEl>
                                            <p:attrNameLst>
                                              <p:attrName>style.visibility</p:attrName>
                                            </p:attrNameLst>
                                          </p:cBhvr>
                                          <p:to>
                                            <p:strVal val="visible"/>
                                          </p:to>
                                        </p:set>
                                        <p:animEffect transition="in" filter="wipe(left)">
                                          <p:cBhvr>
                                            <p:cTn id="21" dur="1000"/>
                                            <p:tgtEl>
                                              <p:spTgt spid="9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wipe(left)">
                                          <p:cBhvr>
                                            <p:cTn id="24"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0" grpId="0"/>
          <p:bldP spid="9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10" presetClass="entr" presetSubtype="0" fill="hold"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90"/>
                                            </p:tgtEl>
                                            <p:attrNameLst>
                                              <p:attrName>style.visibility</p:attrName>
                                            </p:attrNameLst>
                                          </p:cBhvr>
                                          <p:to>
                                            <p:strVal val="visible"/>
                                          </p:to>
                                        </p:set>
                                        <p:animEffect transition="in" filter="wipe(left)">
                                          <p:cBhvr>
                                            <p:cTn id="21" dur="1000"/>
                                            <p:tgtEl>
                                              <p:spTgt spid="9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wipe(left)">
                                          <p:cBhvr>
                                            <p:cTn id="24"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0" grpId="0"/>
          <p:bldP spid="92"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401320"/>
            <a:ext cx="3946525"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rPr>
              <a:t>具体材料实例</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7" name="组合 6"/>
          <p:cNvGrpSpPr/>
          <p:nvPr/>
        </p:nvGrpSpPr>
        <p:grpSpPr>
          <a:xfrm>
            <a:off x="1364200" y="3154614"/>
            <a:ext cx="1712633" cy="595564"/>
            <a:chOff x="1364200" y="3154614"/>
            <a:chExt cx="1712633" cy="595564"/>
          </a:xfrm>
        </p:grpSpPr>
        <p:sp>
          <p:nvSpPr>
            <p:cNvPr id="4" name="文本框 3"/>
            <p:cNvSpPr txBox="1"/>
            <p:nvPr/>
          </p:nvSpPr>
          <p:spPr>
            <a:xfrm>
              <a:off x="1701407" y="3154614"/>
              <a:ext cx="1038219" cy="369332"/>
            </a:xfrm>
            <a:prstGeom prst="rect">
              <a:avLst/>
            </a:prstGeom>
            <a:noFill/>
          </p:spPr>
          <p:txBody>
            <a:bodyPr wrap="square" rtlCol="0">
              <a:spAutoFit/>
            </a:bodyPr>
            <a:lstStyle/>
            <a:p>
              <a:pPr algn="ctr"/>
              <a:r>
                <a:rPr lang="en-US" altLang="zh-CN" b="1" dirty="0">
                  <a:solidFill>
                    <a:srgbClr val="3C1020"/>
                  </a:solidFill>
                </a:rPr>
                <a:t>PART01</a:t>
              </a:r>
              <a:endParaRPr lang="zh-CN" altLang="en-US" b="1" dirty="0">
                <a:solidFill>
                  <a:srgbClr val="3C1020"/>
                </a:solidFill>
              </a:endParaRPr>
            </a:p>
          </p:txBody>
        </p:sp>
        <p:sp>
          <p:nvSpPr>
            <p:cNvPr id="82" name="文本框 81"/>
            <p:cNvSpPr txBox="1"/>
            <p:nvPr/>
          </p:nvSpPr>
          <p:spPr>
            <a:xfrm>
              <a:off x="1364200" y="3442401"/>
              <a:ext cx="1712633" cy="307777"/>
            </a:xfrm>
            <a:prstGeom prst="rect">
              <a:avLst/>
            </a:prstGeom>
            <a:noFill/>
          </p:spPr>
          <p:txBody>
            <a:bodyPr wrap="square" rtlCol="0">
              <a:spAutoFit/>
            </a:bodyPr>
            <a:lstStyle/>
            <a:p>
              <a:pPr algn="ctr"/>
              <a:r>
                <a:rPr lang="en-US" altLang="zh-CN" sz="1400" dirty="0">
                  <a:solidFill>
                    <a:srgbClr val="3C1020"/>
                  </a:solidFill>
                </a:rPr>
                <a:t>Add The Title</a:t>
              </a:r>
              <a:endParaRPr lang="zh-CN" altLang="en-US" sz="1400" dirty="0">
                <a:solidFill>
                  <a:srgbClr val="3C1020"/>
                </a:solidFill>
              </a:endParaRPr>
            </a:p>
          </p:txBody>
        </p:sp>
      </p:grpSp>
      <p:sp>
        <p:nvSpPr>
          <p:cNvPr id="90" name="文本框 89"/>
          <p:cNvSpPr txBox="1"/>
          <p:nvPr/>
        </p:nvSpPr>
        <p:spPr>
          <a:xfrm>
            <a:off x="5674995" y="800100"/>
            <a:ext cx="5694680" cy="1014730"/>
          </a:xfrm>
          <a:prstGeom prst="rect">
            <a:avLst/>
          </a:prstGeom>
          <a:noFill/>
        </p:spPr>
        <p:txBody>
          <a:bodyPr wrap="square" rtlCol="0">
            <a:spAutoFit/>
          </a:bodyPr>
          <a:lstStyle/>
          <a:p>
            <a:pPr>
              <a:lnSpc>
                <a:spcPct val="125000"/>
              </a:lnSpc>
            </a:pPr>
            <a:r>
              <a:rPr lang="zh-CN" altLang="en-US" sz="1600" b="1" dirty="0" smtClean="0">
                <a:solidFill>
                  <a:schemeClr val="bg1"/>
                </a:solidFill>
                <a:latin typeface="宋体" panose="02010600030101010101" pitchFamily="2" charset="-122"/>
                <a:ea typeface="宋体" panose="02010600030101010101" pitchFamily="2" charset="-122"/>
                <a:sym typeface="+mn-ea"/>
              </a:rPr>
              <a:t>从</a:t>
            </a:r>
            <a:r>
              <a:rPr lang="en-US" altLang="zh-CN" sz="1600" b="1" baseline="30000" dirty="0" smtClean="0">
                <a:solidFill>
                  <a:schemeClr val="bg1"/>
                </a:solidFill>
                <a:latin typeface="宋体" panose="02010600030101010101" pitchFamily="2" charset="-122"/>
                <a:ea typeface="宋体" panose="02010600030101010101" pitchFamily="2" charset="-122"/>
                <a:sym typeface="+mn-ea"/>
              </a:rPr>
              <a:t>19</a:t>
            </a:r>
            <a:r>
              <a:rPr lang="en-US" altLang="zh-CN" sz="1600" b="1" dirty="0" smtClean="0">
                <a:solidFill>
                  <a:schemeClr val="bg1"/>
                </a:solidFill>
                <a:latin typeface="宋体" panose="02010600030101010101" pitchFamily="2" charset="-122"/>
                <a:ea typeface="宋体" panose="02010600030101010101" pitchFamily="2" charset="-122"/>
                <a:sym typeface="+mn-ea"/>
              </a:rPr>
              <a:t>F-NMR</a:t>
            </a:r>
            <a:r>
              <a:rPr lang="zh-CN" altLang="en-US" sz="1600" b="1" dirty="0" smtClean="0">
                <a:solidFill>
                  <a:schemeClr val="bg1"/>
                </a:solidFill>
                <a:latin typeface="宋体" panose="02010600030101010101" pitchFamily="2" charset="-122"/>
                <a:ea typeface="宋体" panose="02010600030101010101" pitchFamily="2" charset="-122"/>
                <a:sym typeface="+mn-ea"/>
              </a:rPr>
              <a:t>上得知，化合物</a:t>
            </a:r>
            <a:r>
              <a:rPr lang="en-US" altLang="zh-CN" sz="1600" b="1" dirty="0" smtClean="0">
                <a:solidFill>
                  <a:schemeClr val="bg1"/>
                </a:solidFill>
                <a:latin typeface="宋体" panose="02010600030101010101" pitchFamily="2" charset="-122"/>
                <a:ea typeface="宋体" panose="02010600030101010101" pitchFamily="2" charset="-122"/>
                <a:sym typeface="+mn-ea"/>
              </a:rPr>
              <a:t>A</a:t>
            </a:r>
            <a:r>
              <a:rPr lang="zh-CN" altLang="en-US" sz="1600" b="1" dirty="0" smtClean="0">
                <a:solidFill>
                  <a:schemeClr val="bg1"/>
                </a:solidFill>
                <a:latin typeface="宋体" panose="02010600030101010101" pitchFamily="2" charset="-122"/>
                <a:ea typeface="宋体" panose="02010600030101010101" pitchFamily="2" charset="-122"/>
                <a:sym typeface="+mn-ea"/>
              </a:rPr>
              <a:t>存在氟信号，</a:t>
            </a:r>
            <a:r>
              <a:rPr lang="en-US" altLang="zh-CN" sz="1600" b="1" dirty="0" smtClean="0">
                <a:solidFill>
                  <a:schemeClr val="bg1"/>
                </a:solidFill>
                <a:latin typeface="宋体" panose="02010600030101010101" pitchFamily="2" charset="-122"/>
                <a:ea typeface="宋体" panose="02010600030101010101" pitchFamily="2" charset="-122"/>
                <a:sym typeface="+mn-ea"/>
              </a:rPr>
              <a:t>δ=-115.89</a:t>
            </a:r>
            <a:r>
              <a:rPr lang="zh-CN" altLang="en-US" sz="1600" b="1" dirty="0" smtClean="0">
                <a:solidFill>
                  <a:schemeClr val="bg1"/>
                </a:solidFill>
                <a:latin typeface="宋体" panose="02010600030101010101" pitchFamily="2" charset="-122"/>
                <a:ea typeface="宋体" panose="02010600030101010101" pitchFamily="2" charset="-122"/>
                <a:sym typeface="+mn-ea"/>
              </a:rPr>
              <a:t>，氟原子直接连在苯环上。因此，解析</a:t>
            </a:r>
            <a:r>
              <a:rPr lang="en-US" altLang="zh-CN" sz="1600" b="1" baseline="30000" dirty="0" smtClean="0">
                <a:solidFill>
                  <a:schemeClr val="bg1"/>
                </a:solidFill>
                <a:latin typeface="宋体" panose="02010600030101010101" pitchFamily="2" charset="-122"/>
                <a:ea typeface="宋体" panose="02010600030101010101" pitchFamily="2" charset="-122"/>
                <a:sym typeface="+mn-ea"/>
              </a:rPr>
              <a:t>13</a:t>
            </a:r>
            <a:r>
              <a:rPr lang="en-US" altLang="zh-CN" sz="1600" b="1" dirty="0" smtClean="0">
                <a:solidFill>
                  <a:schemeClr val="bg1"/>
                </a:solidFill>
                <a:latin typeface="宋体" panose="02010600030101010101" pitchFamily="2" charset="-122"/>
                <a:ea typeface="宋体" panose="02010600030101010101" pitchFamily="2" charset="-122"/>
                <a:sym typeface="+mn-ea"/>
              </a:rPr>
              <a:t>C-NMR</a:t>
            </a:r>
            <a:r>
              <a:rPr lang="zh-CN" altLang="en-US" sz="1600" b="1" dirty="0" smtClean="0">
                <a:solidFill>
                  <a:schemeClr val="bg1"/>
                </a:solidFill>
                <a:latin typeface="宋体" panose="02010600030101010101" pitchFamily="2" charset="-122"/>
                <a:ea typeface="宋体" panose="02010600030101010101" pitchFamily="2" charset="-122"/>
                <a:sym typeface="+mn-ea"/>
              </a:rPr>
              <a:t>要先考虑碳谱裂分的情况。</a:t>
            </a:r>
            <a:endParaRPr lang="zh-CN" altLang="en-US" sz="1600" b="1" dirty="0" smtClean="0">
              <a:solidFill>
                <a:schemeClr val="bg1"/>
              </a:solidFill>
              <a:effectLst>
                <a:outerShdw blurRad="63500" sx="102000" sy="102000" algn="ctr" rotWithShape="0">
                  <a:prstClr val="black">
                    <a:alpha val="20000"/>
                  </a:prstClr>
                </a:outerShdw>
              </a:effectLst>
              <a:latin typeface="宋体" panose="02010600030101010101" pitchFamily="2" charset="-122"/>
              <a:ea typeface="宋体" panose="02010600030101010101" pitchFamily="2" charset="-122"/>
              <a:sym typeface="+mn-ea"/>
            </a:endParaRPr>
          </a:p>
        </p:txBody>
      </p:sp>
      <p:sp>
        <p:nvSpPr>
          <p:cNvPr id="92" name="文本框 91"/>
          <p:cNvSpPr txBox="1"/>
          <p:nvPr/>
        </p:nvSpPr>
        <p:spPr>
          <a:xfrm>
            <a:off x="5674995" y="1814830"/>
            <a:ext cx="5694680" cy="3784600"/>
          </a:xfrm>
          <a:prstGeom prst="rect">
            <a:avLst/>
          </a:prstGeom>
          <a:noFill/>
        </p:spPr>
        <p:txBody>
          <a:bodyPr wrap="square" rtlCol="0">
            <a:spAutoFit/>
          </a:bodyPr>
          <a:lstStyle/>
          <a:p>
            <a:pPr>
              <a:lnSpc>
                <a:spcPct val="125000"/>
              </a:lnSpc>
            </a:pPr>
            <a:r>
              <a:rPr sz="1600" b="1" dirty="0" smtClean="0">
                <a:solidFill>
                  <a:schemeClr val="bg1"/>
                </a:solidFill>
                <a:latin typeface="宋体" panose="02010600030101010101" pitchFamily="2" charset="-122"/>
                <a:ea typeface="宋体" panose="02010600030101010101" pitchFamily="2" charset="-122"/>
                <a:sym typeface="+mn-ea"/>
              </a:rPr>
              <a:t>标峰位。首先可以看到δC＝162.09、130.80、129.87和δC＝115.37处存在碳谱裂分，从偶合常数分析，δC＝162.02对应的碳原子与氟原子一键相连；δC＝130.80对应的碳原子处于氟原子的间位；δC ＝129.87对应的碳原子处于氟原子的对位；而δ＝115.37对应的碳原子处于氟原子的邻位；再从DEPT135°来看，苯环是对位双取代的，因为氟原子</a:t>
            </a:r>
            <a:endParaRPr sz="1600" b="1" dirty="0" smtClean="0">
              <a:solidFill>
                <a:schemeClr val="bg1"/>
              </a:solidFill>
              <a:latin typeface="宋体" panose="02010600030101010101" pitchFamily="2" charset="-122"/>
              <a:ea typeface="宋体" panose="02010600030101010101" pitchFamily="2" charset="-122"/>
              <a:sym typeface="+mn-ea"/>
            </a:endParaRPr>
          </a:p>
          <a:p>
            <a:pPr>
              <a:lnSpc>
                <a:spcPct val="125000"/>
              </a:lnSpc>
            </a:pPr>
            <a:r>
              <a:rPr sz="1600" b="1" dirty="0" smtClean="0">
                <a:solidFill>
                  <a:schemeClr val="bg1"/>
                </a:solidFill>
                <a:latin typeface="宋体" panose="02010600030101010101" pitchFamily="2" charset="-122"/>
                <a:ea typeface="宋体" panose="02010600030101010101" pitchFamily="2" charset="-122"/>
                <a:sym typeface="+mn-ea"/>
              </a:rPr>
              <a:t>的邻、间位是向上朝向的 CH，而对位是没有氢原子的。δC＝14.15是归属于甲基碳原子，δC ＝60.93是一端与甲基连接的、一端与杂原子连接的 CH</a:t>
            </a:r>
            <a:r>
              <a:rPr sz="1600" b="1" baseline="-25000" dirty="0" smtClean="0">
                <a:solidFill>
                  <a:schemeClr val="bg1"/>
                </a:solidFill>
                <a:latin typeface="宋体" panose="02010600030101010101" pitchFamily="2" charset="-122"/>
                <a:ea typeface="宋体" panose="02010600030101010101" pitchFamily="2" charset="-122"/>
                <a:sym typeface="+mn-ea"/>
              </a:rPr>
              <a:t>2</a:t>
            </a:r>
            <a:r>
              <a:rPr sz="1600" b="1" dirty="0" smtClean="0">
                <a:solidFill>
                  <a:schemeClr val="bg1"/>
                </a:solidFill>
                <a:latin typeface="宋体" panose="02010600030101010101" pitchFamily="2" charset="-122"/>
                <a:ea typeface="宋体" panose="02010600030101010101" pitchFamily="2" charset="-122"/>
                <a:sym typeface="+mn-ea"/>
              </a:rPr>
              <a:t>，即 CH</a:t>
            </a:r>
            <a:r>
              <a:rPr sz="1600" b="1" baseline="-25000" dirty="0" smtClean="0">
                <a:solidFill>
                  <a:schemeClr val="bg1"/>
                </a:solidFill>
                <a:latin typeface="宋体" panose="02010600030101010101" pitchFamily="2" charset="-122"/>
                <a:ea typeface="宋体" panose="02010600030101010101" pitchFamily="2" charset="-122"/>
                <a:sym typeface="+mn-ea"/>
              </a:rPr>
              <a:t>3</a:t>
            </a:r>
            <a:r>
              <a:rPr sz="1600" b="1" dirty="0" smtClean="0">
                <a:solidFill>
                  <a:schemeClr val="bg1"/>
                </a:solidFill>
                <a:latin typeface="宋体" panose="02010600030101010101" pitchFamily="2" charset="-122"/>
                <a:ea typeface="宋体" panose="02010600030101010101" pitchFamily="2" charset="-122"/>
                <a:sym typeface="+mn-ea"/>
              </a:rPr>
              <a:t>CH</a:t>
            </a:r>
            <a:r>
              <a:rPr sz="1600" b="1" baseline="-25000" dirty="0" smtClean="0">
                <a:solidFill>
                  <a:schemeClr val="bg1"/>
                </a:solidFill>
                <a:latin typeface="宋体" panose="02010600030101010101" pitchFamily="2" charset="-122"/>
                <a:ea typeface="宋体" panose="02010600030101010101" pitchFamily="2" charset="-122"/>
                <a:sym typeface="+mn-ea"/>
              </a:rPr>
              <a:t>2</a:t>
            </a:r>
            <a:r>
              <a:rPr sz="1600" b="1" dirty="0" smtClean="0">
                <a:solidFill>
                  <a:schemeClr val="bg1"/>
                </a:solidFill>
                <a:latin typeface="宋体" panose="02010600030101010101" pitchFamily="2" charset="-122"/>
                <a:ea typeface="宋体" panose="02010600030101010101" pitchFamily="2" charset="-122"/>
                <a:sym typeface="+mn-ea"/>
              </a:rPr>
              <a:t>X－。同时，δC＝171.46应该是连杂原子的羰基。由此推断，该化合物应该是个酯（其中一片段结构是－COOCH</a:t>
            </a:r>
            <a:r>
              <a:rPr sz="1600" b="1" baseline="-25000" dirty="0" smtClean="0">
                <a:solidFill>
                  <a:schemeClr val="bg1"/>
                </a:solidFill>
                <a:latin typeface="宋体" panose="02010600030101010101" pitchFamily="2" charset="-122"/>
                <a:ea typeface="宋体" panose="02010600030101010101" pitchFamily="2" charset="-122"/>
                <a:sym typeface="+mn-ea"/>
              </a:rPr>
              <a:t>2</a:t>
            </a:r>
            <a:r>
              <a:rPr sz="1600" b="1" dirty="0" smtClean="0">
                <a:solidFill>
                  <a:schemeClr val="bg1"/>
                </a:solidFill>
                <a:latin typeface="宋体" panose="02010600030101010101" pitchFamily="2" charset="-122"/>
                <a:ea typeface="宋体" panose="02010600030101010101" pitchFamily="2" charset="-122"/>
                <a:sym typeface="+mn-ea"/>
              </a:rPr>
              <a:t>CH</a:t>
            </a:r>
            <a:r>
              <a:rPr sz="1600" b="1" baseline="-25000" dirty="0" smtClean="0">
                <a:solidFill>
                  <a:schemeClr val="bg1"/>
                </a:solidFill>
                <a:latin typeface="宋体" panose="02010600030101010101" pitchFamily="2" charset="-122"/>
                <a:ea typeface="宋体" panose="02010600030101010101" pitchFamily="2" charset="-122"/>
                <a:sym typeface="+mn-ea"/>
              </a:rPr>
              <a:t>3</a:t>
            </a:r>
            <a:r>
              <a:rPr sz="1600" b="1" dirty="0" smtClean="0">
                <a:solidFill>
                  <a:schemeClr val="bg1"/>
                </a:solidFill>
                <a:latin typeface="宋体" panose="02010600030101010101" pitchFamily="2" charset="-122"/>
                <a:ea typeface="宋体" panose="02010600030101010101" pitchFamily="2" charset="-122"/>
                <a:sym typeface="+mn-ea"/>
              </a:rPr>
              <a:t>）。δC＝40.52很有</a:t>
            </a:r>
            <a:endParaRPr sz="1600" b="1" dirty="0" smtClean="0">
              <a:solidFill>
                <a:schemeClr val="bg1"/>
              </a:solidFill>
              <a:latin typeface="宋体" panose="02010600030101010101" pitchFamily="2" charset="-122"/>
              <a:ea typeface="宋体" panose="02010600030101010101" pitchFamily="2" charset="-122"/>
              <a:sym typeface="+mn-ea"/>
            </a:endParaRPr>
          </a:p>
          <a:p>
            <a:pPr>
              <a:lnSpc>
                <a:spcPct val="125000"/>
              </a:lnSpc>
            </a:pPr>
            <a:r>
              <a:rPr sz="1600" b="1" dirty="0" smtClean="0">
                <a:solidFill>
                  <a:schemeClr val="bg1"/>
                </a:solidFill>
                <a:latin typeface="宋体" panose="02010600030101010101" pitchFamily="2" charset="-122"/>
                <a:ea typeface="宋体" panose="02010600030101010101" pitchFamily="2" charset="-122"/>
                <a:sym typeface="+mn-ea"/>
              </a:rPr>
              <a:t>可能是处于羰基和苯环之间的CH</a:t>
            </a:r>
            <a:r>
              <a:rPr lang="en-US" sz="1600" b="1" baseline="-25000" dirty="0" smtClean="0">
                <a:solidFill>
                  <a:schemeClr val="bg1"/>
                </a:solidFill>
                <a:latin typeface="宋体" panose="02010600030101010101" pitchFamily="2" charset="-122"/>
                <a:ea typeface="宋体" panose="02010600030101010101" pitchFamily="2" charset="-122"/>
                <a:sym typeface="+mn-ea"/>
              </a:rPr>
              <a:t>2</a:t>
            </a:r>
            <a:r>
              <a:rPr sz="1600" b="1" dirty="0" smtClean="0">
                <a:solidFill>
                  <a:schemeClr val="bg1"/>
                </a:solidFill>
                <a:latin typeface="宋体" panose="02010600030101010101" pitchFamily="2" charset="-122"/>
                <a:ea typeface="宋体" panose="02010600030101010101" pitchFamily="2" charset="-122"/>
                <a:sym typeface="+mn-ea"/>
              </a:rPr>
              <a:t>。</a:t>
            </a:r>
            <a:r>
              <a:rPr lang="zh-CN" sz="1600" b="1" baseline="30000" dirty="0" smtClean="0">
                <a:solidFill>
                  <a:schemeClr val="bg1"/>
                </a:solidFill>
                <a:latin typeface="宋体" panose="02010600030101010101" pitchFamily="2" charset="-122"/>
                <a:ea typeface="宋体" panose="02010600030101010101" pitchFamily="2" charset="-122"/>
                <a:sym typeface="+mn-ea"/>
              </a:rPr>
              <a:t>【</a:t>
            </a:r>
            <a:r>
              <a:rPr lang="en-US" altLang="zh-CN" sz="1600" b="1" baseline="30000" dirty="0" smtClean="0">
                <a:solidFill>
                  <a:schemeClr val="bg1"/>
                </a:solidFill>
                <a:latin typeface="宋体" panose="02010600030101010101" pitchFamily="2" charset="-122"/>
                <a:ea typeface="宋体" panose="02010600030101010101" pitchFamily="2" charset="-122"/>
                <a:sym typeface="+mn-ea"/>
              </a:rPr>
              <a:t>3</a:t>
            </a:r>
            <a:r>
              <a:rPr lang="zh-CN" sz="1600" b="1" baseline="30000" dirty="0" smtClean="0">
                <a:solidFill>
                  <a:schemeClr val="bg1"/>
                </a:solidFill>
                <a:latin typeface="宋体" panose="02010600030101010101" pitchFamily="2" charset="-122"/>
                <a:ea typeface="宋体" panose="02010600030101010101" pitchFamily="2" charset="-122"/>
                <a:sym typeface="+mn-ea"/>
              </a:rPr>
              <a:t>】</a:t>
            </a:r>
            <a:endParaRPr lang="zh-CN" sz="1600" b="1" baseline="30000" dirty="0" smtClean="0">
              <a:solidFill>
                <a:schemeClr val="bg1"/>
              </a:solidFill>
              <a:latin typeface="宋体" panose="02010600030101010101" pitchFamily="2" charset="-122"/>
              <a:ea typeface="宋体" panose="02010600030101010101" pitchFamily="2" charset="-122"/>
              <a:sym typeface="+mn-ea"/>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4955320" y="800193"/>
            <a:ext cx="556192" cy="556192"/>
            <a:chOff x="6398871" y="1860054"/>
            <a:chExt cx="556192" cy="556192"/>
          </a:xfrm>
          <a:effectLst>
            <a:outerShdw blurRad="127000" dist="12700" sx="102000" sy="102000" algn="ctr" rotWithShape="0">
              <a:prstClr val="black">
                <a:alpha val="30000"/>
              </a:prstClr>
            </a:outerShdw>
          </a:effectLst>
        </p:grpSpPr>
        <p:sp>
          <p:nvSpPr>
            <p:cNvPr id="30" name="Freeform 7"/>
            <p:cNvSpPr>
              <a:spLocks noChangeArrowheads="1"/>
            </p:cNvSpPr>
            <p:nvPr/>
          </p:nvSpPr>
          <p:spPr bwMode="auto">
            <a:xfrm>
              <a:off x="6533071" y="1997537"/>
              <a:ext cx="287792" cy="292100"/>
            </a:xfrm>
            <a:custGeom>
              <a:avLst/>
              <a:gdLst>
                <a:gd name="T0" fmla="*/ 417 w 601"/>
                <a:gd name="T1" fmla="*/ 410 h 609"/>
                <a:gd name="T2" fmla="*/ 417 w 601"/>
                <a:gd name="T3" fmla="*/ 410 h 609"/>
                <a:gd name="T4" fmla="*/ 367 w 601"/>
                <a:gd name="T5" fmla="*/ 445 h 609"/>
                <a:gd name="T6" fmla="*/ 296 w 601"/>
                <a:gd name="T7" fmla="*/ 452 h 609"/>
                <a:gd name="T8" fmla="*/ 219 w 601"/>
                <a:gd name="T9" fmla="*/ 438 h 609"/>
                <a:gd name="T10" fmla="*/ 183 w 601"/>
                <a:gd name="T11" fmla="*/ 410 h 609"/>
                <a:gd name="T12" fmla="*/ 169 w 601"/>
                <a:gd name="T13" fmla="*/ 367 h 609"/>
                <a:gd name="T14" fmla="*/ 176 w 601"/>
                <a:gd name="T15" fmla="*/ 346 h 609"/>
                <a:gd name="T16" fmla="*/ 197 w 601"/>
                <a:gd name="T17" fmla="*/ 339 h 609"/>
                <a:gd name="T18" fmla="*/ 219 w 601"/>
                <a:gd name="T19" fmla="*/ 346 h 609"/>
                <a:gd name="T20" fmla="*/ 233 w 601"/>
                <a:gd name="T21" fmla="*/ 367 h 609"/>
                <a:gd name="T22" fmla="*/ 247 w 601"/>
                <a:gd name="T23" fmla="*/ 389 h 609"/>
                <a:gd name="T24" fmla="*/ 261 w 601"/>
                <a:gd name="T25" fmla="*/ 403 h 609"/>
                <a:gd name="T26" fmla="*/ 296 w 601"/>
                <a:gd name="T27" fmla="*/ 403 h 609"/>
                <a:gd name="T28" fmla="*/ 346 w 601"/>
                <a:gd name="T29" fmla="*/ 396 h 609"/>
                <a:gd name="T30" fmla="*/ 360 w 601"/>
                <a:gd name="T31" fmla="*/ 367 h 609"/>
                <a:gd name="T32" fmla="*/ 353 w 601"/>
                <a:gd name="T33" fmla="*/ 346 h 609"/>
                <a:gd name="T34" fmla="*/ 325 w 601"/>
                <a:gd name="T35" fmla="*/ 332 h 609"/>
                <a:gd name="T36" fmla="*/ 282 w 601"/>
                <a:gd name="T37" fmla="*/ 325 h 609"/>
                <a:gd name="T38" fmla="*/ 226 w 601"/>
                <a:gd name="T39" fmla="*/ 304 h 609"/>
                <a:gd name="T40" fmla="*/ 190 w 601"/>
                <a:gd name="T41" fmla="*/ 283 h 609"/>
                <a:gd name="T42" fmla="*/ 176 w 601"/>
                <a:gd name="T43" fmla="*/ 233 h 609"/>
                <a:gd name="T44" fmla="*/ 190 w 601"/>
                <a:gd name="T45" fmla="*/ 191 h 609"/>
                <a:gd name="T46" fmla="*/ 233 w 601"/>
                <a:gd name="T47" fmla="*/ 162 h 609"/>
                <a:gd name="T48" fmla="*/ 296 w 601"/>
                <a:gd name="T49" fmla="*/ 155 h 609"/>
                <a:gd name="T50" fmla="*/ 353 w 601"/>
                <a:gd name="T51" fmla="*/ 162 h 609"/>
                <a:gd name="T52" fmla="*/ 388 w 601"/>
                <a:gd name="T53" fmla="*/ 177 h 609"/>
                <a:gd name="T54" fmla="*/ 409 w 601"/>
                <a:gd name="T55" fmla="*/ 205 h 609"/>
                <a:gd name="T56" fmla="*/ 417 w 601"/>
                <a:gd name="T57" fmla="*/ 226 h 609"/>
                <a:gd name="T58" fmla="*/ 409 w 601"/>
                <a:gd name="T59" fmla="*/ 247 h 609"/>
                <a:gd name="T60" fmla="*/ 381 w 601"/>
                <a:gd name="T61" fmla="*/ 254 h 609"/>
                <a:gd name="T62" fmla="*/ 367 w 601"/>
                <a:gd name="T63" fmla="*/ 247 h 609"/>
                <a:gd name="T64" fmla="*/ 353 w 601"/>
                <a:gd name="T65" fmla="*/ 233 h 609"/>
                <a:gd name="T66" fmla="*/ 332 w 601"/>
                <a:gd name="T67" fmla="*/ 212 h 609"/>
                <a:gd name="T68" fmla="*/ 296 w 601"/>
                <a:gd name="T69" fmla="*/ 198 h 609"/>
                <a:gd name="T70" fmla="*/ 254 w 601"/>
                <a:gd name="T71" fmla="*/ 212 h 609"/>
                <a:gd name="T72" fmla="*/ 240 w 601"/>
                <a:gd name="T73" fmla="*/ 233 h 609"/>
                <a:gd name="T74" fmla="*/ 247 w 601"/>
                <a:gd name="T75" fmla="*/ 240 h 609"/>
                <a:gd name="T76" fmla="*/ 261 w 601"/>
                <a:gd name="T77" fmla="*/ 254 h 609"/>
                <a:gd name="T78" fmla="*/ 275 w 601"/>
                <a:gd name="T79" fmla="*/ 261 h 609"/>
                <a:gd name="T80" fmla="*/ 311 w 601"/>
                <a:gd name="T81" fmla="*/ 269 h 609"/>
                <a:gd name="T82" fmla="*/ 360 w 601"/>
                <a:gd name="T83" fmla="*/ 283 h 609"/>
                <a:gd name="T84" fmla="*/ 395 w 601"/>
                <a:gd name="T85" fmla="*/ 297 h 609"/>
                <a:gd name="T86" fmla="*/ 424 w 601"/>
                <a:gd name="T87" fmla="*/ 325 h 609"/>
                <a:gd name="T88" fmla="*/ 431 w 601"/>
                <a:gd name="T89" fmla="*/ 360 h 609"/>
                <a:gd name="T90" fmla="*/ 417 w 601"/>
                <a:gd name="T91" fmla="*/ 410 h 609"/>
                <a:gd name="T92" fmla="*/ 600 w 601"/>
                <a:gd name="T93" fmla="*/ 452 h 609"/>
                <a:gd name="T94" fmla="*/ 600 w 601"/>
                <a:gd name="T95" fmla="*/ 452 h 609"/>
                <a:gd name="T96" fmla="*/ 452 w 601"/>
                <a:gd name="T97" fmla="*/ 608 h 609"/>
                <a:gd name="T98" fmla="*/ 346 w 601"/>
                <a:gd name="T99" fmla="*/ 565 h 609"/>
                <a:gd name="T100" fmla="*/ 296 w 601"/>
                <a:gd name="T101" fmla="*/ 565 h 609"/>
                <a:gd name="T102" fmla="*/ 35 w 601"/>
                <a:gd name="T103" fmla="*/ 304 h 609"/>
                <a:gd name="T104" fmla="*/ 42 w 601"/>
                <a:gd name="T105" fmla="*/ 254 h 609"/>
                <a:gd name="T106" fmla="*/ 0 w 601"/>
                <a:gd name="T107" fmla="*/ 155 h 609"/>
                <a:gd name="T108" fmla="*/ 148 w 601"/>
                <a:gd name="T109" fmla="*/ 0 h 609"/>
                <a:gd name="T110" fmla="*/ 254 w 601"/>
                <a:gd name="T111" fmla="*/ 42 h 609"/>
                <a:gd name="T112" fmla="*/ 296 w 601"/>
                <a:gd name="T113" fmla="*/ 42 h 609"/>
                <a:gd name="T114" fmla="*/ 565 w 601"/>
                <a:gd name="T115" fmla="*/ 304 h 609"/>
                <a:gd name="T116" fmla="*/ 558 w 601"/>
                <a:gd name="T117" fmla="*/ 353 h 609"/>
                <a:gd name="T118" fmla="*/ 600 w 601"/>
                <a:gd name="T119" fmla="*/ 45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609">
                  <a:moveTo>
                    <a:pt x="417" y="410"/>
                  </a:moveTo>
                  <a:lnTo>
                    <a:pt x="417" y="410"/>
                  </a:lnTo>
                  <a:cubicBezTo>
                    <a:pt x="402" y="424"/>
                    <a:pt x="388" y="438"/>
                    <a:pt x="367" y="445"/>
                  </a:cubicBezTo>
                  <a:cubicBezTo>
                    <a:pt x="353" y="452"/>
                    <a:pt x="325" y="452"/>
                    <a:pt x="296" y="452"/>
                  </a:cubicBezTo>
                  <a:cubicBezTo>
                    <a:pt x="268" y="452"/>
                    <a:pt x="240" y="452"/>
                    <a:pt x="219" y="438"/>
                  </a:cubicBezTo>
                  <a:cubicBezTo>
                    <a:pt x="204" y="431"/>
                    <a:pt x="190" y="417"/>
                    <a:pt x="183" y="410"/>
                  </a:cubicBezTo>
                  <a:cubicBezTo>
                    <a:pt x="169" y="396"/>
                    <a:pt x="169" y="382"/>
                    <a:pt x="169" y="367"/>
                  </a:cubicBezTo>
                  <a:cubicBezTo>
                    <a:pt x="169" y="360"/>
                    <a:pt x="169" y="353"/>
                    <a:pt x="176" y="346"/>
                  </a:cubicBezTo>
                  <a:cubicBezTo>
                    <a:pt x="183" y="339"/>
                    <a:pt x="190" y="339"/>
                    <a:pt x="197" y="339"/>
                  </a:cubicBezTo>
                  <a:cubicBezTo>
                    <a:pt x="204" y="339"/>
                    <a:pt x="211" y="339"/>
                    <a:pt x="219" y="346"/>
                  </a:cubicBezTo>
                  <a:cubicBezTo>
                    <a:pt x="226" y="346"/>
                    <a:pt x="226" y="353"/>
                    <a:pt x="233" y="367"/>
                  </a:cubicBezTo>
                  <a:cubicBezTo>
                    <a:pt x="240" y="375"/>
                    <a:pt x="240" y="382"/>
                    <a:pt x="247" y="389"/>
                  </a:cubicBezTo>
                  <a:cubicBezTo>
                    <a:pt x="247" y="389"/>
                    <a:pt x="254" y="396"/>
                    <a:pt x="261" y="403"/>
                  </a:cubicBezTo>
                  <a:cubicBezTo>
                    <a:pt x="275" y="403"/>
                    <a:pt x="282" y="403"/>
                    <a:pt x="296" y="403"/>
                  </a:cubicBezTo>
                  <a:cubicBezTo>
                    <a:pt x="318" y="403"/>
                    <a:pt x="332" y="403"/>
                    <a:pt x="346" y="396"/>
                  </a:cubicBezTo>
                  <a:cubicBezTo>
                    <a:pt x="353" y="389"/>
                    <a:pt x="360" y="382"/>
                    <a:pt x="360" y="367"/>
                  </a:cubicBezTo>
                  <a:cubicBezTo>
                    <a:pt x="360" y="360"/>
                    <a:pt x="353" y="353"/>
                    <a:pt x="353" y="346"/>
                  </a:cubicBezTo>
                  <a:cubicBezTo>
                    <a:pt x="346" y="339"/>
                    <a:pt x="339" y="339"/>
                    <a:pt x="325" y="332"/>
                  </a:cubicBezTo>
                  <a:cubicBezTo>
                    <a:pt x="318" y="332"/>
                    <a:pt x="303" y="325"/>
                    <a:pt x="282" y="325"/>
                  </a:cubicBezTo>
                  <a:cubicBezTo>
                    <a:pt x="261" y="318"/>
                    <a:pt x="240" y="311"/>
                    <a:pt x="226" y="304"/>
                  </a:cubicBezTo>
                  <a:cubicBezTo>
                    <a:pt x="211" y="304"/>
                    <a:pt x="197" y="290"/>
                    <a:pt x="190" y="283"/>
                  </a:cubicBezTo>
                  <a:cubicBezTo>
                    <a:pt x="176" y="269"/>
                    <a:pt x="176" y="254"/>
                    <a:pt x="176" y="233"/>
                  </a:cubicBezTo>
                  <a:cubicBezTo>
                    <a:pt x="176" y="219"/>
                    <a:pt x="176" y="205"/>
                    <a:pt x="190" y="191"/>
                  </a:cubicBezTo>
                  <a:cubicBezTo>
                    <a:pt x="197" y="177"/>
                    <a:pt x="211" y="169"/>
                    <a:pt x="233" y="162"/>
                  </a:cubicBezTo>
                  <a:cubicBezTo>
                    <a:pt x="254" y="155"/>
                    <a:pt x="275" y="155"/>
                    <a:pt x="296" y="155"/>
                  </a:cubicBezTo>
                  <a:cubicBezTo>
                    <a:pt x="318" y="155"/>
                    <a:pt x="339" y="155"/>
                    <a:pt x="353" y="162"/>
                  </a:cubicBezTo>
                  <a:cubicBezTo>
                    <a:pt x="367" y="162"/>
                    <a:pt x="381" y="169"/>
                    <a:pt x="388" y="177"/>
                  </a:cubicBezTo>
                  <a:cubicBezTo>
                    <a:pt x="395" y="184"/>
                    <a:pt x="402" y="191"/>
                    <a:pt x="409" y="205"/>
                  </a:cubicBezTo>
                  <a:cubicBezTo>
                    <a:pt x="417" y="212"/>
                    <a:pt x="417" y="219"/>
                    <a:pt x="417" y="226"/>
                  </a:cubicBezTo>
                  <a:cubicBezTo>
                    <a:pt x="417" y="233"/>
                    <a:pt x="417" y="240"/>
                    <a:pt x="409" y="247"/>
                  </a:cubicBezTo>
                  <a:cubicBezTo>
                    <a:pt x="402" y="254"/>
                    <a:pt x="395" y="254"/>
                    <a:pt x="381" y="254"/>
                  </a:cubicBezTo>
                  <a:cubicBezTo>
                    <a:pt x="374" y="254"/>
                    <a:pt x="367" y="254"/>
                    <a:pt x="367" y="247"/>
                  </a:cubicBezTo>
                  <a:cubicBezTo>
                    <a:pt x="360" y="247"/>
                    <a:pt x="353" y="240"/>
                    <a:pt x="353" y="233"/>
                  </a:cubicBezTo>
                  <a:cubicBezTo>
                    <a:pt x="346" y="226"/>
                    <a:pt x="339" y="212"/>
                    <a:pt x="332" y="212"/>
                  </a:cubicBezTo>
                  <a:cubicBezTo>
                    <a:pt x="325" y="205"/>
                    <a:pt x="311" y="198"/>
                    <a:pt x="296" y="198"/>
                  </a:cubicBezTo>
                  <a:cubicBezTo>
                    <a:pt x="275" y="198"/>
                    <a:pt x="261" y="205"/>
                    <a:pt x="254" y="212"/>
                  </a:cubicBezTo>
                  <a:cubicBezTo>
                    <a:pt x="247" y="219"/>
                    <a:pt x="240" y="226"/>
                    <a:pt x="240" y="233"/>
                  </a:cubicBezTo>
                  <a:cubicBezTo>
                    <a:pt x="240" y="233"/>
                    <a:pt x="240" y="240"/>
                    <a:pt x="247" y="240"/>
                  </a:cubicBezTo>
                  <a:cubicBezTo>
                    <a:pt x="247" y="247"/>
                    <a:pt x="254" y="247"/>
                    <a:pt x="261" y="254"/>
                  </a:cubicBezTo>
                  <a:cubicBezTo>
                    <a:pt x="261" y="254"/>
                    <a:pt x="268" y="261"/>
                    <a:pt x="275" y="261"/>
                  </a:cubicBezTo>
                  <a:cubicBezTo>
                    <a:pt x="282" y="261"/>
                    <a:pt x="296" y="261"/>
                    <a:pt x="311" y="269"/>
                  </a:cubicBezTo>
                  <a:cubicBezTo>
                    <a:pt x="325" y="269"/>
                    <a:pt x="346" y="276"/>
                    <a:pt x="360" y="283"/>
                  </a:cubicBezTo>
                  <a:cubicBezTo>
                    <a:pt x="374" y="283"/>
                    <a:pt x="388" y="290"/>
                    <a:pt x="395" y="297"/>
                  </a:cubicBezTo>
                  <a:cubicBezTo>
                    <a:pt x="409" y="304"/>
                    <a:pt x="417" y="311"/>
                    <a:pt x="424" y="325"/>
                  </a:cubicBezTo>
                  <a:cubicBezTo>
                    <a:pt x="431" y="332"/>
                    <a:pt x="431" y="346"/>
                    <a:pt x="431" y="360"/>
                  </a:cubicBezTo>
                  <a:cubicBezTo>
                    <a:pt x="431" y="382"/>
                    <a:pt x="424" y="396"/>
                    <a:pt x="417" y="410"/>
                  </a:cubicBezTo>
                  <a:close/>
                  <a:moveTo>
                    <a:pt x="600" y="452"/>
                  </a:moveTo>
                  <a:lnTo>
                    <a:pt x="600" y="452"/>
                  </a:lnTo>
                  <a:cubicBezTo>
                    <a:pt x="600" y="537"/>
                    <a:pt x="530" y="608"/>
                    <a:pt x="452" y="608"/>
                  </a:cubicBezTo>
                  <a:cubicBezTo>
                    <a:pt x="409" y="608"/>
                    <a:pt x="374" y="587"/>
                    <a:pt x="346" y="565"/>
                  </a:cubicBezTo>
                  <a:cubicBezTo>
                    <a:pt x="332" y="565"/>
                    <a:pt x="318" y="565"/>
                    <a:pt x="296" y="565"/>
                  </a:cubicBezTo>
                  <a:cubicBezTo>
                    <a:pt x="155" y="565"/>
                    <a:pt x="35" y="452"/>
                    <a:pt x="35" y="304"/>
                  </a:cubicBezTo>
                  <a:cubicBezTo>
                    <a:pt x="35" y="290"/>
                    <a:pt x="35" y="276"/>
                    <a:pt x="42" y="254"/>
                  </a:cubicBezTo>
                  <a:cubicBezTo>
                    <a:pt x="14" y="233"/>
                    <a:pt x="0" y="191"/>
                    <a:pt x="0" y="155"/>
                  </a:cubicBezTo>
                  <a:cubicBezTo>
                    <a:pt x="0" y="71"/>
                    <a:pt x="63" y="0"/>
                    <a:pt x="148" y="0"/>
                  </a:cubicBezTo>
                  <a:cubicBezTo>
                    <a:pt x="190" y="0"/>
                    <a:pt x="226" y="21"/>
                    <a:pt x="254" y="42"/>
                  </a:cubicBezTo>
                  <a:cubicBezTo>
                    <a:pt x="268" y="42"/>
                    <a:pt x="282" y="42"/>
                    <a:pt x="296" y="42"/>
                  </a:cubicBezTo>
                  <a:cubicBezTo>
                    <a:pt x="445" y="42"/>
                    <a:pt x="565" y="155"/>
                    <a:pt x="565" y="304"/>
                  </a:cubicBezTo>
                  <a:cubicBezTo>
                    <a:pt x="565" y="318"/>
                    <a:pt x="558" y="332"/>
                    <a:pt x="558" y="353"/>
                  </a:cubicBezTo>
                  <a:cubicBezTo>
                    <a:pt x="586" y="375"/>
                    <a:pt x="600" y="417"/>
                    <a:pt x="600" y="452"/>
                  </a:cubicBezTo>
                  <a:close/>
                </a:path>
              </a:pathLst>
            </a:custGeom>
            <a:solidFill>
              <a:schemeClr val="bg1"/>
            </a:solidFill>
            <a:ln>
              <a:noFill/>
            </a:ln>
            <a:effectLst/>
          </p:spPr>
          <p:txBody>
            <a:bodyPr wrap="none" anchor="ctr"/>
            <a:p>
              <a:pPr defTabSz="914400">
                <a:defRPr/>
              </a:pPr>
              <a:endParaRPr lang="en-US">
                <a:solidFill>
                  <a:srgbClr val="91969B"/>
                </a:solidFill>
                <a:latin typeface="Lato Light"/>
              </a:endParaRPr>
            </a:p>
          </p:txBody>
        </p:sp>
        <p:sp>
          <p:nvSpPr>
            <p:cNvPr id="12" name="椭圆 11"/>
            <p:cNvSpPr/>
            <p:nvPr/>
          </p:nvSpPr>
          <p:spPr>
            <a:xfrm>
              <a:off x="6398871" y="1860054"/>
              <a:ext cx="556192" cy="55619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5" name="组合 14"/>
          <p:cNvGrpSpPr/>
          <p:nvPr/>
        </p:nvGrpSpPr>
        <p:grpSpPr>
          <a:xfrm>
            <a:off x="4955320" y="1815069"/>
            <a:ext cx="556192" cy="556192"/>
            <a:chOff x="6431888" y="3198555"/>
            <a:chExt cx="556192" cy="556192"/>
          </a:xfrm>
          <a:effectLst>
            <a:outerShdw blurRad="63500" dist="12700" sx="102000" sy="102000" algn="ctr" rotWithShape="0">
              <a:prstClr val="black">
                <a:alpha val="30000"/>
              </a:prstClr>
            </a:outerShdw>
          </a:effectLst>
        </p:grpSpPr>
        <p:sp>
          <p:nvSpPr>
            <p:cNvPr id="16" name="Freeform 15"/>
            <p:cNvSpPr>
              <a:spLocks noChangeArrowheads="1"/>
            </p:cNvSpPr>
            <p:nvPr/>
          </p:nvSpPr>
          <p:spPr bwMode="auto">
            <a:xfrm>
              <a:off x="6565030" y="3332718"/>
              <a:ext cx="289909" cy="287867"/>
            </a:xfrm>
            <a:custGeom>
              <a:avLst/>
              <a:gdLst>
                <a:gd name="T0" fmla="*/ 304 w 602"/>
                <a:gd name="T1" fmla="*/ 0 h 601"/>
                <a:gd name="T2" fmla="*/ 304 w 602"/>
                <a:gd name="T3" fmla="*/ 0 h 601"/>
                <a:gd name="T4" fmla="*/ 0 w 602"/>
                <a:gd name="T5" fmla="*/ 304 h 601"/>
                <a:gd name="T6" fmla="*/ 184 w 602"/>
                <a:gd name="T7" fmla="*/ 579 h 601"/>
                <a:gd name="T8" fmla="*/ 191 w 602"/>
                <a:gd name="T9" fmla="*/ 509 h 601"/>
                <a:gd name="T10" fmla="*/ 226 w 602"/>
                <a:gd name="T11" fmla="*/ 346 h 601"/>
                <a:gd name="T12" fmla="*/ 219 w 602"/>
                <a:gd name="T13" fmla="*/ 297 h 601"/>
                <a:gd name="T14" fmla="*/ 276 w 602"/>
                <a:gd name="T15" fmla="*/ 219 h 601"/>
                <a:gd name="T16" fmla="*/ 318 w 602"/>
                <a:gd name="T17" fmla="*/ 261 h 601"/>
                <a:gd name="T18" fmla="*/ 290 w 602"/>
                <a:gd name="T19" fmla="*/ 374 h 601"/>
                <a:gd name="T20" fmla="*/ 339 w 602"/>
                <a:gd name="T21" fmla="*/ 431 h 601"/>
                <a:gd name="T22" fmla="*/ 431 w 602"/>
                <a:gd name="T23" fmla="*/ 268 h 601"/>
                <a:gd name="T24" fmla="*/ 304 w 602"/>
                <a:gd name="T25" fmla="*/ 155 h 601"/>
                <a:gd name="T26" fmla="*/ 155 w 602"/>
                <a:gd name="T27" fmla="*/ 297 h 601"/>
                <a:gd name="T28" fmla="*/ 176 w 602"/>
                <a:gd name="T29" fmla="*/ 360 h 601"/>
                <a:gd name="T30" fmla="*/ 184 w 602"/>
                <a:gd name="T31" fmla="*/ 374 h 601"/>
                <a:gd name="T32" fmla="*/ 176 w 602"/>
                <a:gd name="T33" fmla="*/ 396 h 601"/>
                <a:gd name="T34" fmla="*/ 162 w 602"/>
                <a:gd name="T35" fmla="*/ 403 h 601"/>
                <a:gd name="T36" fmla="*/ 99 w 602"/>
                <a:gd name="T37" fmla="*/ 289 h 601"/>
                <a:gd name="T38" fmla="*/ 318 w 602"/>
                <a:gd name="T39" fmla="*/ 99 h 601"/>
                <a:gd name="T40" fmla="*/ 509 w 602"/>
                <a:gd name="T41" fmla="*/ 275 h 601"/>
                <a:gd name="T42" fmla="*/ 346 w 602"/>
                <a:gd name="T43" fmla="*/ 480 h 601"/>
                <a:gd name="T44" fmla="*/ 269 w 602"/>
                <a:gd name="T45" fmla="*/ 445 h 601"/>
                <a:gd name="T46" fmla="*/ 247 w 602"/>
                <a:gd name="T47" fmla="*/ 530 h 601"/>
                <a:gd name="T48" fmla="*/ 219 w 602"/>
                <a:gd name="T49" fmla="*/ 593 h 601"/>
                <a:gd name="T50" fmla="*/ 304 w 602"/>
                <a:gd name="T51" fmla="*/ 600 h 601"/>
                <a:gd name="T52" fmla="*/ 601 w 602"/>
                <a:gd name="T53" fmla="*/ 304 h 601"/>
                <a:gd name="T54" fmla="*/ 304 w 602"/>
                <a:gd name="T55"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601">
                  <a:moveTo>
                    <a:pt x="304" y="0"/>
                  </a:moveTo>
                  <a:lnTo>
                    <a:pt x="304" y="0"/>
                  </a:lnTo>
                  <a:cubicBezTo>
                    <a:pt x="134" y="0"/>
                    <a:pt x="0" y="134"/>
                    <a:pt x="0" y="304"/>
                  </a:cubicBezTo>
                  <a:cubicBezTo>
                    <a:pt x="0" y="424"/>
                    <a:pt x="78" y="530"/>
                    <a:pt x="184" y="579"/>
                  </a:cubicBezTo>
                  <a:cubicBezTo>
                    <a:pt x="184" y="558"/>
                    <a:pt x="184" y="530"/>
                    <a:pt x="191" y="509"/>
                  </a:cubicBezTo>
                  <a:cubicBezTo>
                    <a:pt x="191" y="487"/>
                    <a:pt x="226" y="346"/>
                    <a:pt x="226" y="346"/>
                  </a:cubicBezTo>
                  <a:cubicBezTo>
                    <a:pt x="226" y="346"/>
                    <a:pt x="219" y="325"/>
                    <a:pt x="219" y="297"/>
                  </a:cubicBezTo>
                  <a:cubicBezTo>
                    <a:pt x="219" y="254"/>
                    <a:pt x="240" y="219"/>
                    <a:pt x="276" y="219"/>
                  </a:cubicBezTo>
                  <a:cubicBezTo>
                    <a:pt x="304" y="219"/>
                    <a:pt x="318" y="240"/>
                    <a:pt x="318" y="261"/>
                  </a:cubicBezTo>
                  <a:cubicBezTo>
                    <a:pt x="318" y="289"/>
                    <a:pt x="297" y="332"/>
                    <a:pt x="290" y="374"/>
                  </a:cubicBezTo>
                  <a:cubicBezTo>
                    <a:pt x="283" y="403"/>
                    <a:pt x="304" y="431"/>
                    <a:pt x="339" y="431"/>
                  </a:cubicBezTo>
                  <a:cubicBezTo>
                    <a:pt x="396" y="431"/>
                    <a:pt x="431" y="353"/>
                    <a:pt x="431" y="268"/>
                  </a:cubicBezTo>
                  <a:cubicBezTo>
                    <a:pt x="431" y="205"/>
                    <a:pt x="389" y="155"/>
                    <a:pt x="304" y="155"/>
                  </a:cubicBezTo>
                  <a:cubicBezTo>
                    <a:pt x="212" y="155"/>
                    <a:pt x="155" y="219"/>
                    <a:pt x="155" y="297"/>
                  </a:cubicBezTo>
                  <a:cubicBezTo>
                    <a:pt x="155" y="325"/>
                    <a:pt x="162" y="346"/>
                    <a:pt x="176" y="360"/>
                  </a:cubicBezTo>
                  <a:cubicBezTo>
                    <a:pt x="184" y="360"/>
                    <a:pt x="184" y="367"/>
                    <a:pt x="184" y="374"/>
                  </a:cubicBezTo>
                  <a:cubicBezTo>
                    <a:pt x="184" y="382"/>
                    <a:pt x="176" y="396"/>
                    <a:pt x="176" y="396"/>
                  </a:cubicBezTo>
                  <a:cubicBezTo>
                    <a:pt x="176" y="403"/>
                    <a:pt x="169" y="410"/>
                    <a:pt x="162" y="403"/>
                  </a:cubicBezTo>
                  <a:cubicBezTo>
                    <a:pt x="120" y="389"/>
                    <a:pt x="99" y="339"/>
                    <a:pt x="99" y="289"/>
                  </a:cubicBezTo>
                  <a:cubicBezTo>
                    <a:pt x="99" y="205"/>
                    <a:pt x="169" y="99"/>
                    <a:pt x="318" y="99"/>
                  </a:cubicBezTo>
                  <a:cubicBezTo>
                    <a:pt x="431" y="99"/>
                    <a:pt x="509" y="184"/>
                    <a:pt x="509" y="275"/>
                  </a:cubicBezTo>
                  <a:cubicBezTo>
                    <a:pt x="509" y="396"/>
                    <a:pt x="438" y="480"/>
                    <a:pt x="346" y="480"/>
                  </a:cubicBezTo>
                  <a:cubicBezTo>
                    <a:pt x="311" y="480"/>
                    <a:pt x="283" y="466"/>
                    <a:pt x="269" y="445"/>
                  </a:cubicBezTo>
                  <a:cubicBezTo>
                    <a:pt x="269" y="445"/>
                    <a:pt x="254" y="516"/>
                    <a:pt x="247" y="530"/>
                  </a:cubicBezTo>
                  <a:cubicBezTo>
                    <a:pt x="240" y="551"/>
                    <a:pt x="233" y="572"/>
                    <a:pt x="219" y="593"/>
                  </a:cubicBezTo>
                  <a:cubicBezTo>
                    <a:pt x="247" y="600"/>
                    <a:pt x="276" y="600"/>
                    <a:pt x="304" y="600"/>
                  </a:cubicBezTo>
                  <a:cubicBezTo>
                    <a:pt x="466" y="600"/>
                    <a:pt x="601" y="466"/>
                    <a:pt x="601" y="304"/>
                  </a:cubicBezTo>
                  <a:cubicBezTo>
                    <a:pt x="601" y="134"/>
                    <a:pt x="466" y="0"/>
                    <a:pt x="304" y="0"/>
                  </a:cubicBezTo>
                </a:path>
              </a:pathLst>
            </a:custGeom>
            <a:solidFill>
              <a:schemeClr val="bg1"/>
            </a:solidFill>
            <a:ln>
              <a:noFill/>
            </a:ln>
            <a:effectLst/>
          </p:spPr>
          <p:txBody>
            <a:bodyPr wrap="none" anchor="ctr"/>
            <a:p>
              <a:pPr defTabSz="914400">
                <a:defRPr/>
              </a:pPr>
              <a:endParaRPr lang="en-US">
                <a:solidFill>
                  <a:srgbClr val="91969B"/>
                </a:solidFill>
                <a:latin typeface="Lato Light"/>
              </a:endParaRPr>
            </a:p>
          </p:txBody>
        </p:sp>
        <p:sp>
          <p:nvSpPr>
            <p:cNvPr id="34" name="椭圆 33"/>
            <p:cNvSpPr/>
            <p:nvPr/>
          </p:nvSpPr>
          <p:spPr>
            <a:xfrm>
              <a:off x="6431888" y="3198555"/>
              <a:ext cx="556192" cy="55619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3794" name="Picture 2"/>
          <p:cNvPicPr>
            <a:picLocks noChangeAspect="1" noChangeArrowheads="1"/>
          </p:cNvPicPr>
          <p:nvPr/>
        </p:nvPicPr>
        <p:blipFill>
          <a:blip r:embed="rId1"/>
          <a:srcRect/>
          <a:stretch>
            <a:fillRect/>
          </a:stretch>
        </p:blipFill>
        <p:spPr bwMode="auto">
          <a:xfrm>
            <a:off x="207645" y="902970"/>
            <a:ext cx="4262755" cy="2446020"/>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a:stretch>
            <a:fillRect/>
          </a:stretch>
        </p:blipFill>
        <p:spPr bwMode="auto">
          <a:xfrm>
            <a:off x="207645" y="3750310"/>
            <a:ext cx="4312920" cy="254190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8760460" y="5599114"/>
            <a:ext cx="2850545" cy="97631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10" presetClass="entr" presetSubtype="0" fill="hold"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90"/>
                                            </p:tgtEl>
                                            <p:attrNameLst>
                                              <p:attrName>style.visibility</p:attrName>
                                            </p:attrNameLst>
                                          </p:cBhvr>
                                          <p:to>
                                            <p:strVal val="visible"/>
                                          </p:to>
                                        </p:set>
                                        <p:animEffect transition="in" filter="wipe(left)">
                                          <p:cBhvr>
                                            <p:cTn id="21" dur="1000"/>
                                            <p:tgtEl>
                                              <p:spTgt spid="9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wipe(left)">
                                          <p:cBhvr>
                                            <p:cTn id="24"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0" grpId="0"/>
          <p:bldP spid="9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10" presetClass="entr" presetSubtype="0" fill="hold"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90"/>
                                            </p:tgtEl>
                                            <p:attrNameLst>
                                              <p:attrName>style.visibility</p:attrName>
                                            </p:attrNameLst>
                                          </p:cBhvr>
                                          <p:to>
                                            <p:strVal val="visible"/>
                                          </p:to>
                                        </p:set>
                                        <p:animEffect transition="in" filter="wipe(left)">
                                          <p:cBhvr>
                                            <p:cTn id="21" dur="1000"/>
                                            <p:tgtEl>
                                              <p:spTgt spid="9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wipe(left)">
                                          <p:cBhvr>
                                            <p:cTn id="24"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0" grpId="0"/>
          <p:bldP spid="92"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258" y="323039"/>
            <a:ext cx="2540000"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rPr>
              <a:t>参考文献</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5377237" y="2232962"/>
            <a:ext cx="1436086" cy="1511623"/>
            <a:chOff x="5377237" y="2086001"/>
            <a:chExt cx="1436086" cy="1511623"/>
          </a:xfrm>
          <a:effectLst>
            <a:outerShdw blurRad="63500" dist="12700" sx="102000" sy="102000" algn="ctr" rotWithShape="0">
              <a:prstClr val="black">
                <a:alpha val="30000"/>
              </a:prstClr>
            </a:outerShdw>
          </a:effectLst>
        </p:grpSpPr>
        <p:sp>
          <p:nvSpPr>
            <p:cNvPr id="23" name="Freeform 7"/>
            <p:cNvSpPr/>
            <p:nvPr/>
          </p:nvSpPr>
          <p:spPr bwMode="auto">
            <a:xfrm>
              <a:off x="6095280" y="2086001"/>
              <a:ext cx="718043" cy="1511623"/>
            </a:xfrm>
            <a:custGeom>
              <a:avLst/>
              <a:gdLst>
                <a:gd name="T0" fmla="*/ 0 w 827"/>
                <a:gd name="T1" fmla="*/ 0 h 1741"/>
                <a:gd name="T2" fmla="*/ 0 w 827"/>
                <a:gd name="T3" fmla="*/ 1741 h 1741"/>
                <a:gd name="T4" fmla="*/ 827 w 827"/>
                <a:gd name="T5" fmla="*/ 1445 h 1741"/>
                <a:gd name="T6" fmla="*/ 0 w 827"/>
                <a:gd name="T7" fmla="*/ 0 h 1741"/>
              </a:gdLst>
              <a:ahLst/>
              <a:cxnLst>
                <a:cxn ang="0">
                  <a:pos x="T0" y="T1"/>
                </a:cxn>
                <a:cxn ang="0">
                  <a:pos x="T2" y="T3"/>
                </a:cxn>
                <a:cxn ang="0">
                  <a:pos x="T4" y="T5"/>
                </a:cxn>
                <a:cxn ang="0">
                  <a:pos x="T6" y="T7"/>
                </a:cxn>
              </a:cxnLst>
              <a:rect l="0" t="0" r="r" b="b"/>
              <a:pathLst>
                <a:path w="827" h="1741">
                  <a:moveTo>
                    <a:pt x="0" y="0"/>
                  </a:moveTo>
                  <a:lnTo>
                    <a:pt x="0" y="1741"/>
                  </a:lnTo>
                  <a:lnTo>
                    <a:pt x="827" y="1445"/>
                  </a:lnTo>
                  <a:lnTo>
                    <a:pt x="0" y="0"/>
                  </a:lnTo>
                  <a:close/>
                </a:path>
              </a:pathLst>
            </a:custGeom>
            <a:noFill/>
            <a:ln>
              <a:solidFill>
                <a:schemeClr val="bg1">
                  <a:alpha val="80000"/>
                </a:schemeClr>
              </a:solidFill>
            </a:ln>
          </p:spPr>
          <p:txBody>
            <a:bodyPr vert="horz" wrap="square" lIns="68580" tIns="34290" rIns="68580" bIns="34290" numCol="1" anchor="t" anchorCtr="0" compatLnSpc="1"/>
            <a:lstStyle/>
            <a:p>
              <a:endParaRPr lang="id-ID" sz="1350"/>
            </a:p>
          </p:txBody>
        </p:sp>
        <p:sp>
          <p:nvSpPr>
            <p:cNvPr id="24" name="Freeform 8"/>
            <p:cNvSpPr/>
            <p:nvPr/>
          </p:nvSpPr>
          <p:spPr bwMode="auto">
            <a:xfrm>
              <a:off x="5377237" y="2086001"/>
              <a:ext cx="718043" cy="1511623"/>
            </a:xfrm>
            <a:custGeom>
              <a:avLst/>
              <a:gdLst>
                <a:gd name="T0" fmla="*/ 827 w 827"/>
                <a:gd name="T1" fmla="*/ 1741 h 1741"/>
                <a:gd name="T2" fmla="*/ 827 w 827"/>
                <a:gd name="T3" fmla="*/ 0 h 1741"/>
                <a:gd name="T4" fmla="*/ 0 w 827"/>
                <a:gd name="T5" fmla="*/ 1445 h 1741"/>
                <a:gd name="T6" fmla="*/ 827 w 827"/>
                <a:gd name="T7" fmla="*/ 1741 h 1741"/>
              </a:gdLst>
              <a:ahLst/>
              <a:cxnLst>
                <a:cxn ang="0">
                  <a:pos x="T0" y="T1"/>
                </a:cxn>
                <a:cxn ang="0">
                  <a:pos x="T2" y="T3"/>
                </a:cxn>
                <a:cxn ang="0">
                  <a:pos x="T4" y="T5"/>
                </a:cxn>
                <a:cxn ang="0">
                  <a:pos x="T6" y="T7"/>
                </a:cxn>
              </a:cxnLst>
              <a:rect l="0" t="0" r="r" b="b"/>
              <a:pathLst>
                <a:path w="827" h="1741">
                  <a:moveTo>
                    <a:pt x="827" y="1741"/>
                  </a:moveTo>
                  <a:lnTo>
                    <a:pt x="827" y="0"/>
                  </a:lnTo>
                  <a:lnTo>
                    <a:pt x="0" y="1445"/>
                  </a:lnTo>
                  <a:lnTo>
                    <a:pt x="827" y="1741"/>
                  </a:lnTo>
                  <a:close/>
                </a:path>
              </a:pathLst>
            </a:custGeom>
            <a:noFill/>
            <a:ln>
              <a:solidFill>
                <a:schemeClr val="bg1">
                  <a:alpha val="80000"/>
                </a:schemeClr>
              </a:solidFill>
            </a:ln>
          </p:spPr>
          <p:txBody>
            <a:bodyPr vert="horz" wrap="square" lIns="68580" tIns="34290" rIns="68580" bIns="34290" numCol="1" anchor="t" anchorCtr="0" compatLnSpc="1"/>
            <a:lstStyle/>
            <a:p>
              <a:endParaRPr lang="id-ID" sz="1350"/>
            </a:p>
          </p:txBody>
        </p:sp>
      </p:grpSp>
      <p:grpSp>
        <p:nvGrpSpPr>
          <p:cNvPr id="11" name="组合 10"/>
          <p:cNvGrpSpPr/>
          <p:nvPr/>
        </p:nvGrpSpPr>
        <p:grpSpPr>
          <a:xfrm>
            <a:off x="4793773" y="3814045"/>
            <a:ext cx="2603882" cy="1159982"/>
            <a:chOff x="4793773" y="3667084"/>
            <a:chExt cx="2603882" cy="1159982"/>
          </a:xfrm>
          <a:effectLst>
            <a:outerShdw blurRad="63500" dist="12700" sx="102000" sy="102000" algn="ctr" rotWithShape="0">
              <a:prstClr val="black">
                <a:alpha val="30000"/>
              </a:prstClr>
            </a:outerShdw>
          </a:effectLst>
        </p:grpSpPr>
        <p:sp>
          <p:nvSpPr>
            <p:cNvPr id="21" name="Freeform 5"/>
            <p:cNvSpPr/>
            <p:nvPr/>
          </p:nvSpPr>
          <p:spPr bwMode="auto">
            <a:xfrm>
              <a:off x="5069008" y="3667084"/>
              <a:ext cx="2052543" cy="583464"/>
            </a:xfrm>
            <a:custGeom>
              <a:avLst/>
              <a:gdLst>
                <a:gd name="T0" fmla="*/ 1166 w 2364"/>
                <a:gd name="T1" fmla="*/ 0 h 672"/>
                <a:gd name="T2" fmla="*/ 0 w 2364"/>
                <a:gd name="T3" fmla="*/ 246 h 672"/>
                <a:gd name="T4" fmla="*/ 1182 w 2364"/>
                <a:gd name="T5" fmla="*/ 672 h 672"/>
                <a:gd name="T6" fmla="*/ 2364 w 2364"/>
                <a:gd name="T7" fmla="*/ 246 h 672"/>
                <a:gd name="T8" fmla="*/ 1166 w 2364"/>
                <a:gd name="T9" fmla="*/ 0 h 672"/>
              </a:gdLst>
              <a:ahLst/>
              <a:cxnLst>
                <a:cxn ang="0">
                  <a:pos x="T0" y="T1"/>
                </a:cxn>
                <a:cxn ang="0">
                  <a:pos x="T2" y="T3"/>
                </a:cxn>
                <a:cxn ang="0">
                  <a:pos x="T4" y="T5"/>
                </a:cxn>
                <a:cxn ang="0">
                  <a:pos x="T6" y="T7"/>
                </a:cxn>
                <a:cxn ang="0">
                  <a:pos x="T8" y="T9"/>
                </a:cxn>
              </a:cxnLst>
              <a:rect l="0" t="0" r="r" b="b"/>
              <a:pathLst>
                <a:path w="2364" h="672">
                  <a:moveTo>
                    <a:pt x="1166" y="0"/>
                  </a:moveTo>
                  <a:lnTo>
                    <a:pt x="0" y="246"/>
                  </a:lnTo>
                  <a:lnTo>
                    <a:pt x="1182" y="672"/>
                  </a:lnTo>
                  <a:lnTo>
                    <a:pt x="2364" y="246"/>
                  </a:lnTo>
                  <a:lnTo>
                    <a:pt x="1166" y="0"/>
                  </a:lnTo>
                  <a:close/>
                </a:path>
              </a:pathLst>
            </a:custGeom>
            <a:noFill/>
            <a:ln>
              <a:solidFill>
                <a:schemeClr val="bg1">
                  <a:alpha val="80000"/>
                </a:schemeClr>
              </a:solidFill>
            </a:ln>
          </p:spPr>
          <p:txBody>
            <a:bodyPr vert="horz" wrap="square" lIns="68580" tIns="34290" rIns="68580" bIns="34290" numCol="1" anchor="t" anchorCtr="0" compatLnSpc="1"/>
            <a:lstStyle/>
            <a:p>
              <a:endParaRPr lang="id-ID" sz="1350"/>
            </a:p>
          </p:txBody>
        </p:sp>
        <p:sp>
          <p:nvSpPr>
            <p:cNvPr id="25" name="Freeform 9"/>
            <p:cNvSpPr/>
            <p:nvPr/>
          </p:nvSpPr>
          <p:spPr bwMode="auto">
            <a:xfrm>
              <a:off x="6095280" y="3880673"/>
              <a:ext cx="1302375" cy="946393"/>
            </a:xfrm>
            <a:custGeom>
              <a:avLst/>
              <a:gdLst>
                <a:gd name="T0" fmla="*/ 0 w 1500"/>
                <a:gd name="T1" fmla="*/ 426 h 1090"/>
                <a:gd name="T2" fmla="*/ 0 w 1500"/>
                <a:gd name="T3" fmla="*/ 1090 h 1090"/>
                <a:gd name="T4" fmla="*/ 1500 w 1500"/>
                <a:gd name="T5" fmla="*/ 551 h 1090"/>
                <a:gd name="T6" fmla="*/ 1182 w 1500"/>
                <a:gd name="T7" fmla="*/ 0 h 1090"/>
                <a:gd name="T8" fmla="*/ 0 w 1500"/>
                <a:gd name="T9" fmla="*/ 426 h 1090"/>
              </a:gdLst>
              <a:ahLst/>
              <a:cxnLst>
                <a:cxn ang="0">
                  <a:pos x="T0" y="T1"/>
                </a:cxn>
                <a:cxn ang="0">
                  <a:pos x="T2" y="T3"/>
                </a:cxn>
                <a:cxn ang="0">
                  <a:pos x="T4" y="T5"/>
                </a:cxn>
                <a:cxn ang="0">
                  <a:pos x="T6" y="T7"/>
                </a:cxn>
                <a:cxn ang="0">
                  <a:pos x="T8" y="T9"/>
                </a:cxn>
              </a:cxnLst>
              <a:rect l="0" t="0" r="r" b="b"/>
              <a:pathLst>
                <a:path w="1500" h="1090">
                  <a:moveTo>
                    <a:pt x="0" y="426"/>
                  </a:moveTo>
                  <a:lnTo>
                    <a:pt x="0" y="1090"/>
                  </a:lnTo>
                  <a:lnTo>
                    <a:pt x="1500" y="551"/>
                  </a:lnTo>
                  <a:lnTo>
                    <a:pt x="1182" y="0"/>
                  </a:lnTo>
                  <a:lnTo>
                    <a:pt x="0" y="426"/>
                  </a:lnTo>
                  <a:close/>
                </a:path>
              </a:pathLst>
            </a:custGeom>
            <a:noFill/>
            <a:ln>
              <a:solidFill>
                <a:schemeClr val="bg1">
                  <a:alpha val="80000"/>
                </a:schemeClr>
              </a:solidFill>
            </a:ln>
          </p:spPr>
          <p:txBody>
            <a:bodyPr vert="horz" wrap="square" lIns="68580" tIns="34290" rIns="68580" bIns="34290" numCol="1" anchor="t" anchorCtr="0" compatLnSpc="1"/>
            <a:lstStyle/>
            <a:p>
              <a:endParaRPr lang="id-ID" sz="1350"/>
            </a:p>
          </p:txBody>
        </p:sp>
        <p:sp>
          <p:nvSpPr>
            <p:cNvPr id="26" name="Freeform 10"/>
            <p:cNvSpPr/>
            <p:nvPr/>
          </p:nvSpPr>
          <p:spPr bwMode="auto">
            <a:xfrm>
              <a:off x="4793773" y="3880673"/>
              <a:ext cx="1301507" cy="946393"/>
            </a:xfrm>
            <a:custGeom>
              <a:avLst/>
              <a:gdLst>
                <a:gd name="T0" fmla="*/ 0 w 1499"/>
                <a:gd name="T1" fmla="*/ 551 h 1090"/>
                <a:gd name="T2" fmla="*/ 1499 w 1499"/>
                <a:gd name="T3" fmla="*/ 1090 h 1090"/>
                <a:gd name="T4" fmla="*/ 1499 w 1499"/>
                <a:gd name="T5" fmla="*/ 426 h 1090"/>
                <a:gd name="T6" fmla="*/ 317 w 1499"/>
                <a:gd name="T7" fmla="*/ 0 h 1090"/>
                <a:gd name="T8" fmla="*/ 0 w 1499"/>
                <a:gd name="T9" fmla="*/ 551 h 1090"/>
              </a:gdLst>
              <a:ahLst/>
              <a:cxnLst>
                <a:cxn ang="0">
                  <a:pos x="T0" y="T1"/>
                </a:cxn>
                <a:cxn ang="0">
                  <a:pos x="T2" y="T3"/>
                </a:cxn>
                <a:cxn ang="0">
                  <a:pos x="T4" y="T5"/>
                </a:cxn>
                <a:cxn ang="0">
                  <a:pos x="T6" y="T7"/>
                </a:cxn>
                <a:cxn ang="0">
                  <a:pos x="T8" y="T9"/>
                </a:cxn>
              </a:cxnLst>
              <a:rect l="0" t="0" r="r" b="b"/>
              <a:pathLst>
                <a:path w="1499" h="1090">
                  <a:moveTo>
                    <a:pt x="0" y="551"/>
                  </a:moveTo>
                  <a:lnTo>
                    <a:pt x="1499" y="1090"/>
                  </a:lnTo>
                  <a:lnTo>
                    <a:pt x="1499" y="426"/>
                  </a:lnTo>
                  <a:lnTo>
                    <a:pt x="317" y="0"/>
                  </a:lnTo>
                  <a:lnTo>
                    <a:pt x="0" y="551"/>
                  </a:lnTo>
                  <a:close/>
                </a:path>
              </a:pathLst>
            </a:custGeom>
            <a:noFill/>
            <a:ln>
              <a:solidFill>
                <a:schemeClr val="bg1">
                  <a:alpha val="80000"/>
                </a:schemeClr>
              </a:solidFill>
            </a:ln>
          </p:spPr>
          <p:txBody>
            <a:bodyPr vert="horz" wrap="square" lIns="68580" tIns="34290" rIns="68580" bIns="34290" numCol="1" anchor="t" anchorCtr="0" compatLnSpc="1"/>
            <a:lstStyle/>
            <a:p>
              <a:endParaRPr lang="id-ID" sz="1350"/>
            </a:p>
          </p:txBody>
        </p:sp>
      </p:grpSp>
      <p:grpSp>
        <p:nvGrpSpPr>
          <p:cNvPr id="7" name="组合 6"/>
          <p:cNvGrpSpPr/>
          <p:nvPr/>
        </p:nvGrpSpPr>
        <p:grpSpPr>
          <a:xfrm>
            <a:off x="5102002" y="3244473"/>
            <a:ext cx="1987424" cy="1080972"/>
            <a:chOff x="5102002" y="3097512"/>
            <a:chExt cx="1987424" cy="1080972"/>
          </a:xfrm>
          <a:effectLst>
            <a:outerShdw blurRad="63500" dist="12700" sx="102000" sy="102000" algn="ctr" rotWithShape="0">
              <a:prstClr val="black">
                <a:alpha val="30000"/>
              </a:prstClr>
            </a:outerShdw>
          </a:effectLst>
        </p:grpSpPr>
        <p:sp>
          <p:nvSpPr>
            <p:cNvPr id="22" name="Freeform 6"/>
            <p:cNvSpPr/>
            <p:nvPr/>
          </p:nvSpPr>
          <p:spPr bwMode="auto">
            <a:xfrm>
              <a:off x="5345112" y="3097512"/>
              <a:ext cx="1501204" cy="573045"/>
            </a:xfrm>
            <a:custGeom>
              <a:avLst/>
              <a:gdLst>
                <a:gd name="T0" fmla="*/ 864 w 1729"/>
                <a:gd name="T1" fmla="*/ 0 h 660"/>
                <a:gd name="T2" fmla="*/ 0 w 1729"/>
                <a:gd name="T3" fmla="*/ 351 h 660"/>
                <a:gd name="T4" fmla="*/ 864 w 1729"/>
                <a:gd name="T5" fmla="*/ 660 h 660"/>
                <a:gd name="T6" fmla="*/ 1729 w 1729"/>
                <a:gd name="T7" fmla="*/ 351 h 660"/>
                <a:gd name="T8" fmla="*/ 864 w 1729"/>
                <a:gd name="T9" fmla="*/ 0 h 660"/>
              </a:gdLst>
              <a:ahLst/>
              <a:cxnLst>
                <a:cxn ang="0">
                  <a:pos x="T0" y="T1"/>
                </a:cxn>
                <a:cxn ang="0">
                  <a:pos x="T2" y="T3"/>
                </a:cxn>
                <a:cxn ang="0">
                  <a:pos x="T4" y="T5"/>
                </a:cxn>
                <a:cxn ang="0">
                  <a:pos x="T6" y="T7"/>
                </a:cxn>
                <a:cxn ang="0">
                  <a:pos x="T8" y="T9"/>
                </a:cxn>
              </a:cxnLst>
              <a:rect l="0" t="0" r="r" b="b"/>
              <a:pathLst>
                <a:path w="1729" h="660">
                  <a:moveTo>
                    <a:pt x="864" y="0"/>
                  </a:moveTo>
                  <a:lnTo>
                    <a:pt x="0" y="351"/>
                  </a:lnTo>
                  <a:lnTo>
                    <a:pt x="864" y="660"/>
                  </a:lnTo>
                  <a:lnTo>
                    <a:pt x="1729" y="351"/>
                  </a:lnTo>
                  <a:lnTo>
                    <a:pt x="864" y="0"/>
                  </a:lnTo>
                  <a:close/>
                </a:path>
              </a:pathLst>
            </a:custGeom>
            <a:noFill/>
            <a:ln>
              <a:solidFill>
                <a:schemeClr val="bg1">
                  <a:alpha val="80000"/>
                </a:schemeClr>
              </a:solidFill>
            </a:ln>
          </p:spPr>
          <p:txBody>
            <a:bodyPr vert="horz" wrap="square" lIns="68580" tIns="34290" rIns="68580" bIns="34290" numCol="1" anchor="t" anchorCtr="0" compatLnSpc="1"/>
            <a:lstStyle/>
            <a:p>
              <a:endParaRPr lang="id-ID" sz="1350"/>
            </a:p>
          </p:txBody>
        </p:sp>
        <p:sp>
          <p:nvSpPr>
            <p:cNvPr id="27" name="Freeform 11"/>
            <p:cNvSpPr/>
            <p:nvPr/>
          </p:nvSpPr>
          <p:spPr bwMode="auto">
            <a:xfrm>
              <a:off x="6095280" y="3402268"/>
              <a:ext cx="994146" cy="776216"/>
            </a:xfrm>
            <a:custGeom>
              <a:avLst/>
              <a:gdLst>
                <a:gd name="T0" fmla="*/ 865 w 1145"/>
                <a:gd name="T1" fmla="*/ 0 h 894"/>
                <a:gd name="T2" fmla="*/ 0 w 1145"/>
                <a:gd name="T3" fmla="*/ 309 h 894"/>
                <a:gd name="T4" fmla="*/ 0 w 1145"/>
                <a:gd name="T5" fmla="*/ 894 h 894"/>
                <a:gd name="T6" fmla="*/ 1145 w 1145"/>
                <a:gd name="T7" fmla="*/ 484 h 894"/>
                <a:gd name="T8" fmla="*/ 865 w 1145"/>
                <a:gd name="T9" fmla="*/ 0 h 894"/>
              </a:gdLst>
              <a:ahLst/>
              <a:cxnLst>
                <a:cxn ang="0">
                  <a:pos x="T0" y="T1"/>
                </a:cxn>
                <a:cxn ang="0">
                  <a:pos x="T2" y="T3"/>
                </a:cxn>
                <a:cxn ang="0">
                  <a:pos x="T4" y="T5"/>
                </a:cxn>
                <a:cxn ang="0">
                  <a:pos x="T6" y="T7"/>
                </a:cxn>
                <a:cxn ang="0">
                  <a:pos x="T8" y="T9"/>
                </a:cxn>
              </a:cxnLst>
              <a:rect l="0" t="0" r="r" b="b"/>
              <a:pathLst>
                <a:path w="1145" h="894">
                  <a:moveTo>
                    <a:pt x="865" y="0"/>
                  </a:moveTo>
                  <a:lnTo>
                    <a:pt x="0" y="309"/>
                  </a:lnTo>
                  <a:lnTo>
                    <a:pt x="0" y="894"/>
                  </a:lnTo>
                  <a:lnTo>
                    <a:pt x="1145" y="484"/>
                  </a:lnTo>
                  <a:lnTo>
                    <a:pt x="865" y="0"/>
                  </a:lnTo>
                  <a:close/>
                </a:path>
              </a:pathLst>
            </a:custGeom>
            <a:noFill/>
            <a:ln>
              <a:solidFill>
                <a:schemeClr val="bg1">
                  <a:alpha val="80000"/>
                </a:schemeClr>
              </a:solidFill>
            </a:ln>
          </p:spPr>
          <p:txBody>
            <a:bodyPr vert="horz" wrap="square" lIns="68580" tIns="34290" rIns="68580" bIns="34290" numCol="1" anchor="t" anchorCtr="0" compatLnSpc="1"/>
            <a:lstStyle/>
            <a:p>
              <a:endParaRPr lang="id-ID" sz="1350"/>
            </a:p>
          </p:txBody>
        </p:sp>
        <p:sp>
          <p:nvSpPr>
            <p:cNvPr id="28" name="Freeform 12"/>
            <p:cNvSpPr/>
            <p:nvPr/>
          </p:nvSpPr>
          <p:spPr bwMode="auto">
            <a:xfrm>
              <a:off x="5102002" y="3402268"/>
              <a:ext cx="993278" cy="776216"/>
            </a:xfrm>
            <a:custGeom>
              <a:avLst/>
              <a:gdLst>
                <a:gd name="T0" fmla="*/ 0 w 1144"/>
                <a:gd name="T1" fmla="*/ 484 h 894"/>
                <a:gd name="T2" fmla="*/ 1144 w 1144"/>
                <a:gd name="T3" fmla="*/ 894 h 894"/>
                <a:gd name="T4" fmla="*/ 1144 w 1144"/>
                <a:gd name="T5" fmla="*/ 309 h 894"/>
                <a:gd name="T6" fmla="*/ 280 w 1144"/>
                <a:gd name="T7" fmla="*/ 0 h 894"/>
                <a:gd name="T8" fmla="*/ 0 w 1144"/>
                <a:gd name="T9" fmla="*/ 484 h 894"/>
              </a:gdLst>
              <a:ahLst/>
              <a:cxnLst>
                <a:cxn ang="0">
                  <a:pos x="T0" y="T1"/>
                </a:cxn>
                <a:cxn ang="0">
                  <a:pos x="T2" y="T3"/>
                </a:cxn>
                <a:cxn ang="0">
                  <a:pos x="T4" y="T5"/>
                </a:cxn>
                <a:cxn ang="0">
                  <a:pos x="T6" y="T7"/>
                </a:cxn>
                <a:cxn ang="0">
                  <a:pos x="T8" y="T9"/>
                </a:cxn>
              </a:cxnLst>
              <a:rect l="0" t="0" r="r" b="b"/>
              <a:pathLst>
                <a:path w="1144" h="894">
                  <a:moveTo>
                    <a:pt x="0" y="484"/>
                  </a:moveTo>
                  <a:lnTo>
                    <a:pt x="1144" y="894"/>
                  </a:lnTo>
                  <a:lnTo>
                    <a:pt x="1144" y="309"/>
                  </a:lnTo>
                  <a:lnTo>
                    <a:pt x="280" y="0"/>
                  </a:lnTo>
                  <a:lnTo>
                    <a:pt x="0" y="484"/>
                  </a:lnTo>
                  <a:close/>
                </a:path>
              </a:pathLst>
            </a:custGeom>
            <a:noFill/>
            <a:ln>
              <a:solidFill>
                <a:schemeClr val="bg1">
                  <a:alpha val="80000"/>
                </a:schemeClr>
              </a:solidFill>
            </a:ln>
          </p:spPr>
          <p:txBody>
            <a:bodyPr vert="horz" wrap="square" lIns="68580" tIns="34290" rIns="68580" bIns="34290" numCol="1" anchor="t" anchorCtr="0" compatLnSpc="1"/>
            <a:lstStyle/>
            <a:p>
              <a:endParaRPr lang="id-ID" sz="1350"/>
            </a:p>
          </p:txBody>
        </p:sp>
      </p:grpSp>
      <p:sp>
        <p:nvSpPr>
          <p:cNvPr id="36" name="文本框 35"/>
          <p:cNvSpPr txBox="1"/>
          <p:nvPr/>
        </p:nvSpPr>
        <p:spPr>
          <a:xfrm>
            <a:off x="1844675" y="2201545"/>
            <a:ext cx="3136265" cy="1014730"/>
          </a:xfrm>
          <a:prstGeom prst="rect">
            <a:avLst/>
          </a:prstGeom>
          <a:noFill/>
        </p:spPr>
        <p:txBody>
          <a:bodyPr wrap="square" rtlCol="0">
            <a:spAutoFit/>
          </a:bodyPr>
          <a:lstStyle/>
          <a:p>
            <a:pPr algn="l">
              <a:lnSpc>
                <a:spcPct val="125000"/>
              </a:lnSpc>
            </a:pPr>
            <a:r>
              <a:rPr lang="zh-CN" altLang="en-US" sz="1600" b="1" dirty="0">
                <a:solidFill>
                  <a:schemeClr val="bg1"/>
                </a:solidFill>
                <a:effectLst>
                  <a:outerShdw blurRad="63500" sx="102000" sy="102000" algn="ctr" rotWithShape="0">
                    <a:prstClr val="black">
                      <a:alpha val="20000"/>
                    </a:prstClr>
                  </a:outerShdw>
                </a:effectLst>
              </a:rPr>
              <a:t>【</a:t>
            </a:r>
            <a:r>
              <a:rPr lang="en-US" altLang="zh-CN" sz="1600" b="1" dirty="0">
                <a:solidFill>
                  <a:schemeClr val="bg1"/>
                </a:solidFill>
                <a:effectLst>
                  <a:outerShdw blurRad="63500" sx="102000" sy="102000" algn="ctr" rotWithShape="0">
                    <a:prstClr val="black">
                      <a:alpha val="20000"/>
                    </a:prstClr>
                  </a:outerShdw>
                </a:effectLst>
              </a:rPr>
              <a:t>1</a:t>
            </a:r>
            <a:r>
              <a:rPr lang="zh-CN" altLang="en-US" sz="1600" b="1" dirty="0">
                <a:solidFill>
                  <a:schemeClr val="bg1"/>
                </a:solidFill>
                <a:effectLst>
                  <a:outerShdw blurRad="63500" sx="102000" sy="102000" algn="ctr" rotWithShape="0">
                    <a:prstClr val="black">
                      <a:alpha val="20000"/>
                    </a:prstClr>
                  </a:outerShdw>
                </a:effectLst>
              </a:rPr>
              <a:t>】张云</a:t>
            </a:r>
            <a:r>
              <a:rPr lang="en-US" altLang="zh-CN" sz="1600" b="1" dirty="0">
                <a:solidFill>
                  <a:schemeClr val="bg1"/>
                </a:solidFill>
                <a:effectLst>
                  <a:outerShdw blurRad="63500" sx="102000" sy="102000" algn="ctr" rotWithShape="0">
                    <a:prstClr val="black">
                      <a:alpha val="20000"/>
                    </a:prstClr>
                  </a:outerShdw>
                </a:effectLst>
              </a:rPr>
              <a:t>.</a:t>
            </a:r>
            <a:r>
              <a:rPr lang="zh-CN" altLang="en-US" sz="1600" b="1" dirty="0">
                <a:solidFill>
                  <a:schemeClr val="bg1"/>
                </a:solidFill>
                <a:effectLst>
                  <a:outerShdw blurRad="63500" sx="102000" sy="102000" algn="ctr" rotWithShape="0">
                    <a:prstClr val="black">
                      <a:alpha val="20000"/>
                    </a:prstClr>
                  </a:outerShdw>
                </a:effectLst>
              </a:rPr>
              <a:t>核磁共振技术的历史及应用</a:t>
            </a:r>
            <a:r>
              <a:rPr lang="en-US" altLang="zh-CN" sz="1600" b="1" dirty="0">
                <a:solidFill>
                  <a:schemeClr val="bg1"/>
                </a:solidFill>
                <a:effectLst>
                  <a:outerShdw blurRad="63500" sx="102000" sy="102000" algn="ctr" rotWithShape="0">
                    <a:prstClr val="black">
                      <a:alpha val="20000"/>
                    </a:prstClr>
                  </a:outerShdw>
                </a:effectLst>
              </a:rPr>
              <a:t>[J].</a:t>
            </a:r>
            <a:r>
              <a:rPr lang="zh-CN" altLang="en-US" sz="1600" b="1" dirty="0">
                <a:solidFill>
                  <a:schemeClr val="bg1"/>
                </a:solidFill>
                <a:effectLst>
                  <a:outerShdw blurRad="63500" sx="102000" sy="102000" algn="ctr" rotWithShape="0">
                    <a:prstClr val="black">
                      <a:alpha val="20000"/>
                    </a:prstClr>
                  </a:outerShdw>
                </a:effectLst>
              </a:rPr>
              <a:t>科技信息</a:t>
            </a:r>
            <a:r>
              <a:rPr lang="en-US" altLang="zh-CN" sz="1600" b="1" dirty="0">
                <a:solidFill>
                  <a:schemeClr val="bg1"/>
                </a:solidFill>
                <a:effectLst>
                  <a:outerShdw blurRad="63500" sx="102000" sy="102000" algn="ctr" rotWithShape="0">
                    <a:prstClr val="black">
                      <a:alpha val="20000"/>
                    </a:prstClr>
                  </a:outerShdw>
                </a:effectLst>
              </a:rPr>
              <a:t>.2010,15:116-119</a:t>
            </a:r>
            <a:endParaRPr lang="en-US" altLang="zh-CN" sz="1600" b="1" dirty="0">
              <a:solidFill>
                <a:schemeClr val="bg1"/>
              </a:solidFill>
              <a:effectLst>
                <a:outerShdw blurRad="63500" sx="102000" sy="102000" algn="ctr" rotWithShape="0">
                  <a:prstClr val="black">
                    <a:alpha val="20000"/>
                  </a:prstClr>
                </a:outerShdw>
              </a:effectLst>
            </a:endParaRPr>
          </a:p>
        </p:txBody>
      </p:sp>
      <p:cxnSp>
        <p:nvCxnSpPr>
          <p:cNvPr id="5" name="直接连接符 4"/>
          <p:cNvCxnSpPr/>
          <p:nvPr/>
        </p:nvCxnSpPr>
        <p:spPr>
          <a:xfrm flipH="1">
            <a:off x="5036995" y="2294390"/>
            <a:ext cx="1035527" cy="0"/>
          </a:xfrm>
          <a:prstGeom prst="line">
            <a:avLst/>
          </a:prstGeom>
          <a:ln w="12700" cap="rnd">
            <a:solidFill>
              <a:schemeClr val="bg1"/>
            </a:solidFill>
            <a:prstDash val="sysDash"/>
            <a:headEnd type="oval"/>
          </a:ln>
          <a:effectLst>
            <a:outerShdw blurRad="127000" dist="12700" sx="102000" sy="102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4276009" y="4691747"/>
            <a:ext cx="1035527" cy="0"/>
          </a:xfrm>
          <a:prstGeom prst="line">
            <a:avLst/>
          </a:prstGeom>
          <a:ln w="12700" cap="rnd">
            <a:solidFill>
              <a:schemeClr val="bg1"/>
            </a:solidFill>
            <a:prstDash val="sysDash"/>
            <a:headEnd type="oval"/>
          </a:ln>
          <a:effectLst>
            <a:outerShdw blurRad="127000" dist="12700" sx="102000" sy="102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998220" y="4107815"/>
            <a:ext cx="3277870" cy="1322070"/>
          </a:xfrm>
          <a:prstGeom prst="rect">
            <a:avLst/>
          </a:prstGeom>
          <a:noFill/>
        </p:spPr>
        <p:txBody>
          <a:bodyPr wrap="square" rtlCol="0">
            <a:spAutoFit/>
          </a:bodyPr>
          <a:lstStyle/>
          <a:p>
            <a:pPr algn="l">
              <a:lnSpc>
                <a:spcPct val="125000"/>
              </a:lnSpc>
            </a:pPr>
            <a:r>
              <a:rPr lang="zh-CN" altLang="en-US" sz="1600" dirty="0">
                <a:solidFill>
                  <a:schemeClr val="bg1"/>
                </a:solidFill>
                <a:effectLst>
                  <a:outerShdw blurRad="63500" sx="102000" sy="102000" algn="ctr" rotWithShape="0">
                    <a:prstClr val="black">
                      <a:alpha val="20000"/>
                    </a:prstClr>
                  </a:outerShdw>
                </a:effectLst>
              </a:rPr>
              <a:t>【</a:t>
            </a:r>
            <a:r>
              <a:rPr lang="en-US" altLang="zh-CN" sz="1600" dirty="0">
                <a:solidFill>
                  <a:schemeClr val="bg1"/>
                </a:solidFill>
                <a:effectLst>
                  <a:outerShdw blurRad="63500" sx="102000" sy="102000" algn="ctr" rotWithShape="0">
                    <a:prstClr val="black">
                      <a:alpha val="20000"/>
                    </a:prstClr>
                  </a:outerShdw>
                </a:effectLst>
              </a:rPr>
              <a:t>3</a:t>
            </a:r>
            <a:r>
              <a:rPr lang="zh-CN" altLang="en-US" sz="1600" dirty="0">
                <a:solidFill>
                  <a:schemeClr val="bg1"/>
                </a:solidFill>
                <a:effectLst>
                  <a:outerShdw blurRad="63500" sx="102000" sy="102000" algn="ctr" rotWithShape="0">
                    <a:prstClr val="black">
                      <a:alpha val="20000"/>
                    </a:prstClr>
                  </a:outerShdw>
                </a:effectLst>
              </a:rPr>
              <a:t>】</a:t>
            </a:r>
            <a:r>
              <a:rPr lang="zh-CN" altLang="en-US" sz="1600" dirty="0" smtClean="0">
                <a:solidFill>
                  <a:schemeClr val="bg1"/>
                </a:solidFill>
                <a:sym typeface="+mn-ea"/>
              </a:rPr>
              <a:t>舒婕</a:t>
            </a:r>
            <a:r>
              <a:rPr lang="en-US" altLang="zh-CN" sz="1600" dirty="0" smtClean="0">
                <a:solidFill>
                  <a:schemeClr val="bg1"/>
                </a:solidFill>
                <a:sym typeface="+mn-ea"/>
              </a:rPr>
              <a:t>,</a:t>
            </a:r>
            <a:r>
              <a:rPr lang="zh-CN" altLang="en-US" sz="1600" dirty="0" smtClean="0">
                <a:solidFill>
                  <a:schemeClr val="bg1"/>
                </a:solidFill>
                <a:sym typeface="+mn-ea"/>
              </a:rPr>
              <a:t>顾佳丽</a:t>
            </a:r>
            <a:r>
              <a:rPr lang="en-US" altLang="zh-CN" sz="1600" dirty="0" smtClean="0">
                <a:solidFill>
                  <a:schemeClr val="bg1"/>
                </a:solidFill>
                <a:sym typeface="+mn-ea"/>
              </a:rPr>
              <a:t>,</a:t>
            </a:r>
            <a:r>
              <a:rPr lang="zh-CN" altLang="en-US" sz="1600" dirty="0" smtClean="0">
                <a:solidFill>
                  <a:schemeClr val="bg1"/>
                </a:solidFill>
                <a:sym typeface="+mn-ea"/>
              </a:rPr>
              <a:t>赵辉鹏</a:t>
            </a:r>
            <a:r>
              <a:rPr lang="en-US" altLang="zh-CN" sz="1600" dirty="0" smtClean="0">
                <a:solidFill>
                  <a:schemeClr val="bg1"/>
                </a:solidFill>
                <a:sym typeface="+mn-ea"/>
              </a:rPr>
              <a:t>.</a:t>
            </a:r>
            <a:r>
              <a:rPr lang="zh-CN" altLang="en-US" sz="1600" dirty="0" smtClean="0">
                <a:solidFill>
                  <a:schemeClr val="bg1"/>
                </a:solidFill>
                <a:sym typeface="+mn-ea"/>
              </a:rPr>
              <a:t>固体核磁共振定量表征方法及其在高分子结构研究中的应用</a:t>
            </a:r>
            <a:r>
              <a:rPr lang="en-US" altLang="zh-CN" sz="1600" dirty="0" smtClean="0">
                <a:solidFill>
                  <a:schemeClr val="bg1"/>
                </a:solidFill>
                <a:sym typeface="+mn-ea"/>
              </a:rPr>
              <a:t>[J].</a:t>
            </a:r>
            <a:r>
              <a:rPr lang="zh-CN" altLang="en-US" sz="1600" dirty="0" smtClean="0">
                <a:solidFill>
                  <a:schemeClr val="bg1"/>
                </a:solidFill>
                <a:sym typeface="+mn-ea"/>
              </a:rPr>
              <a:t>化学进展</a:t>
            </a:r>
            <a:r>
              <a:rPr lang="en-US" altLang="zh-CN" sz="1600" dirty="0" smtClean="0">
                <a:solidFill>
                  <a:schemeClr val="bg1"/>
                </a:solidFill>
                <a:sym typeface="+mn-ea"/>
              </a:rPr>
              <a:t>,2018,30(12):1844-1851.</a:t>
            </a:r>
            <a:endParaRPr lang="en-US" altLang="zh-CN" sz="1600" dirty="0" smtClean="0">
              <a:solidFill>
                <a:schemeClr val="bg1"/>
              </a:solidFill>
              <a:effectLst>
                <a:outerShdw blurRad="63500" sx="102000" sy="102000" algn="ctr" rotWithShape="0">
                  <a:prstClr val="black">
                    <a:alpha val="20000"/>
                  </a:prstClr>
                </a:outerShdw>
              </a:effectLst>
              <a:sym typeface="+mn-ea"/>
            </a:endParaRPr>
          </a:p>
        </p:txBody>
      </p:sp>
      <p:cxnSp>
        <p:nvCxnSpPr>
          <p:cNvPr id="42" name="直接连接符 41"/>
          <p:cNvCxnSpPr/>
          <p:nvPr/>
        </p:nvCxnSpPr>
        <p:spPr>
          <a:xfrm>
            <a:off x="6778063" y="3579691"/>
            <a:ext cx="1035527" cy="0"/>
          </a:xfrm>
          <a:prstGeom prst="line">
            <a:avLst/>
          </a:prstGeom>
          <a:ln w="12700" cap="rnd">
            <a:solidFill>
              <a:schemeClr val="bg1"/>
            </a:solidFill>
            <a:prstDash val="sysDash"/>
            <a:headEnd type="oval"/>
          </a:ln>
          <a:effectLst>
            <a:outerShdw blurRad="127000" dist="12700" sx="102000" sy="102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899400" y="3187065"/>
            <a:ext cx="3489960" cy="1014730"/>
          </a:xfrm>
          <a:prstGeom prst="rect">
            <a:avLst/>
          </a:prstGeom>
          <a:noFill/>
        </p:spPr>
        <p:txBody>
          <a:bodyPr wrap="square" rtlCol="0">
            <a:spAutoFit/>
          </a:bodyPr>
          <a:lstStyle/>
          <a:p>
            <a:pPr>
              <a:lnSpc>
                <a:spcPct val="125000"/>
              </a:lnSpc>
            </a:pPr>
            <a:r>
              <a:rPr lang="zh-CN" sz="1600" b="1" dirty="0">
                <a:solidFill>
                  <a:schemeClr val="bg1"/>
                </a:solidFill>
                <a:effectLst>
                  <a:outerShdw blurRad="63500" sx="102000" sy="102000" algn="ctr" rotWithShape="0">
                    <a:prstClr val="black">
                      <a:alpha val="20000"/>
                    </a:prstClr>
                  </a:outerShdw>
                </a:effectLst>
              </a:rPr>
              <a:t>【</a:t>
            </a:r>
            <a:r>
              <a:rPr lang="en-US" altLang="zh-CN" sz="1600" b="1" dirty="0">
                <a:solidFill>
                  <a:schemeClr val="bg1"/>
                </a:solidFill>
                <a:effectLst>
                  <a:outerShdw blurRad="63500" sx="102000" sy="102000" algn="ctr" rotWithShape="0">
                    <a:prstClr val="black">
                      <a:alpha val="20000"/>
                    </a:prstClr>
                  </a:outerShdw>
                </a:effectLst>
              </a:rPr>
              <a:t>2</a:t>
            </a:r>
            <a:r>
              <a:rPr lang="zh-CN" sz="1600" b="1" dirty="0">
                <a:solidFill>
                  <a:schemeClr val="bg1"/>
                </a:solidFill>
                <a:effectLst>
                  <a:outerShdw blurRad="63500" sx="102000" sy="102000" algn="ctr" rotWithShape="0">
                    <a:prstClr val="black">
                      <a:alpha val="20000"/>
                    </a:prstClr>
                  </a:outerShdw>
                </a:effectLst>
              </a:rPr>
              <a:t>】</a:t>
            </a:r>
            <a:r>
              <a:rPr sz="1600" b="1" dirty="0">
                <a:solidFill>
                  <a:schemeClr val="bg1"/>
                </a:solidFill>
                <a:effectLst>
                  <a:outerShdw blurRad="63500" sx="102000" sy="102000" algn="ctr" rotWithShape="0">
                    <a:prstClr val="black">
                      <a:alpha val="20000"/>
                    </a:prstClr>
                  </a:outerShdw>
                </a:effectLst>
              </a:rPr>
              <a:t>柳亚玲</a:t>
            </a:r>
            <a:r>
              <a:rPr lang="en-US" sz="1600" b="1" dirty="0">
                <a:solidFill>
                  <a:schemeClr val="bg1"/>
                </a:solidFill>
                <a:effectLst>
                  <a:outerShdw blurRad="63500" sx="102000" sy="102000" algn="ctr" rotWithShape="0">
                    <a:prstClr val="black">
                      <a:alpha val="20000"/>
                    </a:prstClr>
                  </a:outerShdw>
                </a:effectLst>
              </a:rPr>
              <a:t>.</a:t>
            </a:r>
            <a:r>
              <a:rPr sz="1600" b="1" dirty="0">
                <a:solidFill>
                  <a:schemeClr val="bg1"/>
                </a:solidFill>
                <a:effectLst>
                  <a:outerShdw blurRad="63500" sx="102000" sy="102000" algn="ctr" rotWithShape="0">
                    <a:prstClr val="black">
                      <a:alpha val="20000"/>
                    </a:prstClr>
                  </a:outerShdw>
                </a:effectLst>
              </a:rPr>
              <a:t>潘文龙</a:t>
            </a:r>
            <a:r>
              <a:rPr lang="en-US" sz="1600" b="1" dirty="0">
                <a:solidFill>
                  <a:schemeClr val="bg1"/>
                </a:solidFill>
                <a:effectLst>
                  <a:outerShdw blurRad="63500" sx="102000" sy="102000" algn="ctr" rotWithShape="0">
                    <a:prstClr val="black">
                      <a:alpha val="20000"/>
                    </a:prstClr>
                  </a:outerShdw>
                </a:effectLst>
              </a:rPr>
              <a:t>.</a:t>
            </a:r>
            <a:r>
              <a:rPr sz="1600" b="1" dirty="0">
                <a:solidFill>
                  <a:schemeClr val="bg1"/>
                </a:solidFill>
                <a:effectLst>
                  <a:outerShdw blurRad="63500" sx="102000" sy="102000" algn="ctr" rotWithShape="0">
                    <a:prstClr val="black">
                      <a:alpha val="20000"/>
                    </a:prstClr>
                  </a:outerShdw>
                </a:effectLst>
              </a:rPr>
              <a:t>仇镇武</a:t>
            </a:r>
            <a:r>
              <a:rPr lang="en-US" sz="1600" b="1" dirty="0">
                <a:solidFill>
                  <a:schemeClr val="bg1"/>
                </a:solidFill>
                <a:effectLst>
                  <a:outerShdw blurRad="63500" sx="102000" sy="102000" algn="ctr" rotWithShape="0">
                    <a:prstClr val="black">
                      <a:alpha val="20000"/>
                    </a:prstClr>
                  </a:outerShdw>
                </a:effectLst>
              </a:rPr>
              <a:t>.</a:t>
            </a:r>
            <a:r>
              <a:rPr sz="1600" b="1" dirty="0">
                <a:solidFill>
                  <a:schemeClr val="bg1"/>
                </a:solidFill>
                <a:effectLst>
                  <a:outerShdw blurRad="63500" sx="102000" sy="102000" algn="ctr" rotWithShape="0">
                    <a:prstClr val="black">
                      <a:alpha val="20000"/>
                    </a:prstClr>
                  </a:outerShdw>
                </a:effectLst>
              </a:rPr>
              <a:t>李正全</a:t>
            </a:r>
            <a:r>
              <a:rPr lang="en-US" sz="1600" b="1" dirty="0">
                <a:solidFill>
                  <a:schemeClr val="bg1"/>
                </a:solidFill>
                <a:effectLst>
                  <a:outerShdw blurRad="63500" sx="102000" sy="102000" algn="ctr" rotWithShape="0">
                    <a:prstClr val="black">
                      <a:alpha val="20000"/>
                    </a:prstClr>
                  </a:outerShdw>
                </a:effectLst>
              </a:rPr>
              <a:t>.</a:t>
            </a:r>
            <a:r>
              <a:rPr sz="1600" b="1" dirty="0">
                <a:solidFill>
                  <a:schemeClr val="bg1"/>
                </a:solidFill>
                <a:effectLst>
                  <a:outerShdw blurRad="63500" sx="102000" sy="102000" algn="ctr" rotWithShape="0">
                    <a:prstClr val="black">
                      <a:alpha val="20000"/>
                    </a:prstClr>
                  </a:outerShdw>
                </a:effectLst>
              </a:rPr>
              <a:t>谢柱添</a:t>
            </a:r>
            <a:r>
              <a:rPr lang="en-US" sz="1600" b="1" dirty="0">
                <a:solidFill>
                  <a:schemeClr val="bg1"/>
                </a:solidFill>
                <a:effectLst>
                  <a:outerShdw blurRad="63500" sx="102000" sy="102000" algn="ctr" rotWithShape="0">
                    <a:prstClr val="black">
                      <a:alpha val="20000"/>
                    </a:prstClr>
                  </a:outerShdw>
                </a:effectLst>
              </a:rPr>
              <a:t>.</a:t>
            </a:r>
            <a:r>
              <a:rPr sz="1600" b="1" dirty="0">
                <a:solidFill>
                  <a:schemeClr val="bg1"/>
                </a:solidFill>
                <a:effectLst>
                  <a:outerShdw blurRad="63500" sx="102000" sy="102000" algn="ctr" rotWithShape="0">
                    <a:prstClr val="black">
                      <a:alpha val="20000"/>
                    </a:prstClr>
                  </a:outerShdw>
                </a:effectLst>
              </a:rPr>
              <a:t>袁铭豪</a:t>
            </a:r>
            <a:r>
              <a:rPr lang="en-US" sz="1600" b="1" dirty="0">
                <a:solidFill>
                  <a:schemeClr val="bg1"/>
                </a:solidFill>
                <a:effectLst>
                  <a:outerShdw blurRad="63500" sx="102000" sy="102000" algn="ctr" rotWithShape="0">
                    <a:prstClr val="black">
                      <a:alpha val="20000"/>
                    </a:prstClr>
                  </a:outerShdw>
                </a:effectLst>
              </a:rPr>
              <a:t>.</a:t>
            </a:r>
            <a:r>
              <a:rPr sz="1600" b="1" dirty="0">
                <a:solidFill>
                  <a:schemeClr val="bg1"/>
                </a:solidFill>
                <a:effectLst>
                  <a:outerShdw blurRad="63500" sx="102000" sy="102000" algn="ctr" rotWithShape="0">
                    <a:prstClr val="black">
                      <a:alpha val="20000"/>
                    </a:prstClr>
                  </a:outerShdw>
                </a:effectLst>
              </a:rPr>
              <a:t>陈泳</a:t>
            </a:r>
            <a:r>
              <a:rPr lang="en-US" sz="1600" b="1" dirty="0">
                <a:solidFill>
                  <a:schemeClr val="bg1"/>
                </a:solidFill>
                <a:effectLst>
                  <a:outerShdw blurRad="63500" sx="102000" sy="102000" algn="ctr" rotWithShape="0">
                    <a:prstClr val="black">
                      <a:alpha val="20000"/>
                    </a:prstClr>
                  </a:outerShdw>
                </a:effectLst>
              </a:rPr>
              <a:t>.核磁共振氟谱技术简述及应用[J].2019,26(46):69-70. </a:t>
            </a:r>
            <a:endParaRPr lang="en-US" sz="1600" b="1" dirty="0">
              <a:solidFill>
                <a:schemeClr val="bg1"/>
              </a:solidFill>
              <a:effectLst>
                <a:outerShdw blurRad="63500" sx="102000" sy="102000" algn="ctr" rotWithShape="0">
                  <a:prstClr val="black">
                    <a:alpha val="20000"/>
                  </a:prst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22" presetClass="entr" presetSubtype="2"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right)">
                                          <p:cBhvr>
                                            <p:cTn id="25" dur="750"/>
                                            <p:tgtEl>
                                              <p:spTgt spid="5"/>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right)">
                                          <p:cBhvr>
                                            <p:cTn id="28" dur="1000"/>
                                            <p:tgtEl>
                                              <p:spTgt spid="36"/>
                                            </p:tgtEl>
                                          </p:cBhvr>
                                        </p:animEffect>
                                      </p:childTnLst>
                                    </p:cTn>
                                  </p:par>
                                </p:childTnLst>
                              </p:cTn>
                            </p:par>
                            <p:par>
                              <p:cTn id="29" fill="hold">
                                <p:stCondLst>
                                  <p:cond delay="3250"/>
                                </p:stCondLst>
                                <p:childTnLst>
                                  <p:par>
                                    <p:cTn id="30" presetID="42"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par>
                              <p:cTn id="35" fill="hold">
                                <p:stCondLst>
                                  <p:cond delay="4250"/>
                                </p:stCondLst>
                                <p:childTnLst>
                                  <p:par>
                                    <p:cTn id="36" presetID="22" presetClass="entr" presetSubtype="8"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750"/>
                                            <p:tgtEl>
                                              <p:spTgt spid="4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1000"/>
                                            <p:tgtEl>
                                              <p:spTgt spid="44"/>
                                            </p:tgtEl>
                                          </p:cBhvr>
                                        </p:animEffect>
                                      </p:childTnLst>
                                    </p:cTn>
                                  </p:par>
                                </p:childTnLst>
                              </p:cTn>
                            </p:par>
                            <p:par>
                              <p:cTn id="42" fill="hold">
                                <p:stCondLst>
                                  <p:cond delay="5250"/>
                                </p:stCondLst>
                                <p:childTnLst>
                                  <p:par>
                                    <p:cTn id="43" presetID="4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par>
                              <p:cTn id="48" fill="hold">
                                <p:stCondLst>
                                  <p:cond delay="6250"/>
                                </p:stCondLst>
                                <p:childTnLst>
                                  <p:par>
                                    <p:cTn id="49" presetID="22" presetClass="entr" presetSubtype="2"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right)">
                                          <p:cBhvr>
                                            <p:cTn id="51" dur="750"/>
                                            <p:tgtEl>
                                              <p:spTgt spid="39"/>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right)">
                                          <p:cBhvr>
                                            <p:cTn id="5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6" grpId="0"/>
          <p:bldP spid="41" grpId="0"/>
          <p:bldP spid="4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22" presetClass="entr" presetSubtype="2"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right)">
                                          <p:cBhvr>
                                            <p:cTn id="25" dur="750"/>
                                            <p:tgtEl>
                                              <p:spTgt spid="5"/>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right)">
                                          <p:cBhvr>
                                            <p:cTn id="28" dur="1000"/>
                                            <p:tgtEl>
                                              <p:spTgt spid="36"/>
                                            </p:tgtEl>
                                          </p:cBhvr>
                                        </p:animEffect>
                                      </p:childTnLst>
                                    </p:cTn>
                                  </p:par>
                                </p:childTnLst>
                              </p:cTn>
                            </p:par>
                            <p:par>
                              <p:cTn id="29" fill="hold">
                                <p:stCondLst>
                                  <p:cond delay="3250"/>
                                </p:stCondLst>
                                <p:childTnLst>
                                  <p:par>
                                    <p:cTn id="30" presetID="42"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par>
                              <p:cTn id="35" fill="hold">
                                <p:stCondLst>
                                  <p:cond delay="4250"/>
                                </p:stCondLst>
                                <p:childTnLst>
                                  <p:par>
                                    <p:cTn id="36" presetID="22" presetClass="entr" presetSubtype="8"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750"/>
                                            <p:tgtEl>
                                              <p:spTgt spid="4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1000"/>
                                            <p:tgtEl>
                                              <p:spTgt spid="44"/>
                                            </p:tgtEl>
                                          </p:cBhvr>
                                        </p:animEffect>
                                      </p:childTnLst>
                                    </p:cTn>
                                  </p:par>
                                </p:childTnLst>
                              </p:cTn>
                            </p:par>
                            <p:par>
                              <p:cTn id="42" fill="hold">
                                <p:stCondLst>
                                  <p:cond delay="5250"/>
                                </p:stCondLst>
                                <p:childTnLst>
                                  <p:par>
                                    <p:cTn id="43" presetID="4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par>
                              <p:cTn id="48" fill="hold">
                                <p:stCondLst>
                                  <p:cond delay="6250"/>
                                </p:stCondLst>
                                <p:childTnLst>
                                  <p:par>
                                    <p:cTn id="49" presetID="22" presetClass="entr" presetSubtype="2"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right)">
                                          <p:cBhvr>
                                            <p:cTn id="51" dur="750"/>
                                            <p:tgtEl>
                                              <p:spTgt spid="39"/>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right)">
                                          <p:cBhvr>
                                            <p:cTn id="5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6" grpId="0"/>
          <p:bldP spid="41" grpId="0"/>
          <p:bldP spid="4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489825" y="2623342"/>
            <a:ext cx="5237746" cy="829945"/>
          </a:xfrm>
          <a:prstGeom prst="rect">
            <a:avLst/>
          </a:prstGeom>
          <a:noFill/>
        </p:spPr>
        <p:txBody>
          <a:bodyPr wrap="square" rtlCol="0">
            <a:spAutoFit/>
          </a:bodyPr>
          <a:lstStyle/>
          <a:p>
            <a:pPr algn="ctr"/>
            <a:r>
              <a:rPr lang="zh-CN" altLang="en-US" sz="4800" b="1" spc="600" dirty="0">
                <a:solidFill>
                  <a:schemeClr val="bg1"/>
                </a:solidFill>
                <a:effectLst>
                  <a:glow rad="63500">
                    <a:srgbClr val="0070C0">
                      <a:alpha val="10000"/>
                    </a:srgbClr>
                  </a:glow>
                  <a:outerShdw blurRad="101600" dist="12700" sx="102000" sy="102000" algn="ctr" rotWithShape="0">
                    <a:srgbClr val="0E0613">
                      <a:alpha val="39000"/>
                    </a:srgbClr>
                  </a:outerShdw>
                </a:effectLst>
                <a:latin typeface="庞门正道标题体" panose="02010600030101010101" pitchFamily="2" charset="-122"/>
                <a:ea typeface="庞门正道标题体" panose="02010600030101010101" pitchFamily="2" charset="-122"/>
              </a:rPr>
              <a:t>谢谢观看</a:t>
            </a:r>
            <a:endParaRPr lang="zh-CN" altLang="en-US" sz="4800" b="1" spc="600" dirty="0">
              <a:solidFill>
                <a:schemeClr val="bg1"/>
              </a:solidFill>
              <a:effectLst>
                <a:glow rad="63500">
                  <a:srgbClr val="0070C0">
                    <a:alpha val="10000"/>
                  </a:srgbClr>
                </a:glow>
                <a:outerShdw blurRad="101600" dist="12700" sx="102000" sy="102000" algn="ctr" rotWithShape="0">
                  <a:srgbClr val="0E0613">
                    <a:alpha val="39000"/>
                  </a:srgbClr>
                </a:outerShdw>
              </a:effectLst>
              <a:latin typeface="庞门正道标题体" panose="02010600030101010101" pitchFamily="2" charset="-122"/>
              <a:ea typeface="庞门正道标题体" panose="02010600030101010101" pitchFamily="2" charset="-122"/>
            </a:endParaRPr>
          </a:p>
        </p:txBody>
      </p:sp>
      <p:sp>
        <p:nvSpPr>
          <p:cNvPr id="8" name="文本框 7"/>
          <p:cNvSpPr txBox="1"/>
          <p:nvPr/>
        </p:nvSpPr>
        <p:spPr>
          <a:xfrm>
            <a:off x="4779723" y="3452987"/>
            <a:ext cx="2483968" cy="337185"/>
          </a:xfrm>
          <a:prstGeom prst="rect">
            <a:avLst/>
          </a:prstGeom>
          <a:noFill/>
        </p:spPr>
        <p:txBody>
          <a:bodyPr wrap="square" rtlCol="0">
            <a:spAutoFit/>
          </a:bodyPr>
          <a:lstStyle/>
          <a:p>
            <a:pPr algn="dist"/>
            <a:r>
              <a:rPr lang="en-US" altLang="zh-CN" sz="1600" b="1" dirty="0">
                <a:solidFill>
                  <a:schemeClr val="bg1"/>
                </a:solidFill>
                <a:effectLst>
                  <a:outerShdw blurRad="63500" dist="12700" sx="102000" sy="102000" algn="ctr" rotWithShape="0">
                    <a:prstClr val="black">
                      <a:alpha val="40000"/>
                    </a:prstClr>
                  </a:outerShdw>
                </a:effectLst>
                <a:latin typeface="+mj-ea"/>
                <a:ea typeface="+mj-ea"/>
              </a:rPr>
              <a:t>Thanks For Watching</a:t>
            </a:r>
            <a:endParaRPr lang="en-US" altLang="zh-CN" sz="1600" b="1" dirty="0">
              <a:solidFill>
                <a:schemeClr val="bg1"/>
              </a:solidFill>
              <a:effectLst>
                <a:outerShdw blurRad="63500" dist="12700" sx="102000" sy="102000" algn="ctr" rotWithShape="0">
                  <a:prstClr val="black">
                    <a:alpha val="40000"/>
                  </a:prstClr>
                </a:outerShdw>
              </a:effectLst>
              <a:latin typeface="+mj-ea"/>
              <a:ea typeface="+mj-ea"/>
            </a:endParaRPr>
          </a:p>
        </p:txBody>
      </p:sp>
      <p:sp>
        <p:nvSpPr>
          <p:cNvPr id="9" name="文本框 8"/>
          <p:cNvSpPr txBox="1"/>
          <p:nvPr/>
        </p:nvSpPr>
        <p:spPr>
          <a:xfrm>
            <a:off x="5034943" y="4058025"/>
            <a:ext cx="2134813" cy="306705"/>
          </a:xfrm>
          <a:prstGeom prst="rect">
            <a:avLst/>
          </a:prstGeom>
          <a:noFill/>
        </p:spPr>
        <p:txBody>
          <a:bodyPr wrap="square" rtlCol="0">
            <a:spAutoFit/>
          </a:bodyPr>
          <a:lstStyle/>
          <a:p>
            <a:pPr algn="ctr"/>
            <a:r>
              <a:rPr lang="zh-CN" altLang="en-US" sz="1400" dirty="0">
                <a:solidFill>
                  <a:schemeClr val="bg1"/>
                </a:solidFill>
                <a:effectLst>
                  <a:outerShdw blurRad="63500" dist="12700" sx="102000" sy="102000" algn="ctr" rotWithShape="0">
                    <a:prstClr val="black">
                      <a:alpha val="40000"/>
                    </a:prstClr>
                  </a:outerShdw>
                </a:effectLst>
                <a:latin typeface="+mj-ea"/>
                <a:ea typeface="+mj-ea"/>
              </a:rPr>
              <a:t>汇报：高材</a:t>
            </a:r>
            <a:r>
              <a:rPr lang="en-US" altLang="zh-CN" sz="1400" dirty="0">
                <a:solidFill>
                  <a:schemeClr val="bg1"/>
                </a:solidFill>
                <a:effectLst>
                  <a:outerShdw blurRad="63500" dist="12700" sx="102000" sy="102000" algn="ctr" rotWithShape="0">
                    <a:prstClr val="black">
                      <a:alpha val="40000"/>
                    </a:prstClr>
                  </a:outerShdw>
                </a:effectLst>
                <a:latin typeface="+mj-ea"/>
                <a:ea typeface="+mj-ea"/>
              </a:rPr>
              <a:t>173</a:t>
            </a:r>
            <a:r>
              <a:rPr lang="zh-CN" altLang="en-US" sz="1400" dirty="0">
                <a:solidFill>
                  <a:schemeClr val="bg1"/>
                </a:solidFill>
                <a:effectLst>
                  <a:outerShdw blurRad="63500" dist="12700" sx="102000" sy="102000" algn="ctr" rotWithShape="0">
                    <a:prstClr val="black">
                      <a:alpha val="40000"/>
                    </a:prstClr>
                  </a:outerShdw>
                </a:effectLst>
                <a:latin typeface="+mj-ea"/>
                <a:ea typeface="+mj-ea"/>
              </a:rPr>
              <a:t>王成允</a:t>
            </a:r>
            <a:endParaRPr lang="zh-CN" altLang="en-US" sz="1400" dirty="0">
              <a:solidFill>
                <a:schemeClr val="bg1"/>
              </a:solidFill>
              <a:effectLst>
                <a:outerShdw blurRad="63500" dist="12700" sx="102000" sy="102000" algn="ctr" rotWithShape="0">
                  <a:prstClr val="black">
                    <a:alpha val="40000"/>
                  </a:prstClr>
                </a:outerShdw>
              </a:effectLst>
              <a:latin typeface="+mj-ea"/>
              <a:ea typeface="+mj-ea"/>
            </a:endParaRPr>
          </a:p>
        </p:txBody>
      </p:sp>
      <p:cxnSp>
        <p:nvCxnSpPr>
          <p:cNvPr id="10" name="直接连接符 9"/>
          <p:cNvCxnSpPr/>
          <p:nvPr/>
        </p:nvCxnSpPr>
        <p:spPr>
          <a:xfrm>
            <a:off x="4874973" y="3429000"/>
            <a:ext cx="2441968" cy="24268"/>
          </a:xfrm>
          <a:prstGeom prst="line">
            <a:avLst/>
          </a:prstGeom>
          <a:ln w="12700" cap="rnd">
            <a:gradFill flip="none" rotWithShape="1">
              <a:gsLst>
                <a:gs pos="0">
                  <a:schemeClr val="bg1">
                    <a:alpha val="0"/>
                  </a:schemeClr>
                </a:gs>
                <a:gs pos="50000">
                  <a:schemeClr val="bg1"/>
                </a:gs>
                <a:gs pos="100000">
                  <a:schemeClr val="bg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4953668" y="1750767"/>
            <a:ext cx="2310063" cy="2883119"/>
            <a:chOff x="4953668" y="1750767"/>
            <a:chExt cx="2310063" cy="2883119"/>
          </a:xfrm>
        </p:grpSpPr>
        <p:grpSp>
          <p:nvGrpSpPr>
            <p:cNvPr id="16" name="组合 15"/>
            <p:cNvGrpSpPr/>
            <p:nvPr/>
          </p:nvGrpSpPr>
          <p:grpSpPr>
            <a:xfrm>
              <a:off x="4953668" y="1750767"/>
              <a:ext cx="2310063" cy="731218"/>
              <a:chOff x="2422113" y="1908905"/>
              <a:chExt cx="2310063" cy="731218"/>
            </a:xfrm>
          </p:grpSpPr>
          <p:cxnSp>
            <p:nvCxnSpPr>
              <p:cNvPr id="11" name="直接连接符 10"/>
              <p:cNvCxnSpPr/>
              <p:nvPr/>
            </p:nvCxnSpPr>
            <p:spPr>
              <a:xfrm flipH="1" flipV="1">
                <a:off x="2422113" y="1908905"/>
                <a:ext cx="126" cy="731218"/>
              </a:xfrm>
              <a:prstGeom prst="line">
                <a:avLst/>
              </a:prstGeom>
              <a:ln w="63500" cap="sq">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22113" y="1908905"/>
                <a:ext cx="2310063" cy="0"/>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732046" y="1908905"/>
                <a:ext cx="126" cy="731218"/>
              </a:xfrm>
              <a:prstGeom prst="line">
                <a:avLst/>
              </a:prstGeom>
              <a:ln w="63500" cap="sq">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flipV="1">
              <a:off x="4953668" y="3902668"/>
              <a:ext cx="2310063" cy="731218"/>
              <a:chOff x="2422113" y="1908905"/>
              <a:chExt cx="2310063" cy="731218"/>
            </a:xfrm>
          </p:grpSpPr>
          <p:cxnSp>
            <p:nvCxnSpPr>
              <p:cNvPr id="23" name="直接连接符 22"/>
              <p:cNvCxnSpPr/>
              <p:nvPr/>
            </p:nvCxnSpPr>
            <p:spPr>
              <a:xfrm flipH="1" flipV="1">
                <a:off x="2422113" y="1908905"/>
                <a:ext cx="126" cy="731218"/>
              </a:xfrm>
              <a:prstGeom prst="line">
                <a:avLst/>
              </a:prstGeom>
              <a:ln w="63500" cap="sq">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422113" y="1908905"/>
                <a:ext cx="2310063" cy="0"/>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4732046" y="1908905"/>
                <a:ext cx="126" cy="731218"/>
              </a:xfrm>
              <a:prstGeom prst="line">
                <a:avLst/>
              </a:prstGeom>
              <a:ln w="63500" cap="sq">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2" name="等腰三角形 1"/>
          <p:cNvSpPr/>
          <p:nvPr/>
        </p:nvSpPr>
        <p:spPr>
          <a:xfrm rot="10800000">
            <a:off x="6034915" y="3849381"/>
            <a:ext cx="130708" cy="11268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flipV="1">
            <a:off x="9153136" y="-682586"/>
            <a:ext cx="3302000" cy="2147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8111067" y="-316303"/>
            <a:ext cx="3302000" cy="2147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211402" y="5018518"/>
            <a:ext cx="3302000" cy="2147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69333" y="5384801"/>
            <a:ext cx="3302000" cy="2147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0" presetClass="entr" presetSubtype="0" decel="100000" fill="hold" grpId="0" nodeType="withEffect">
                                  <p:stCondLst>
                                    <p:cond delay="125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0" presetClass="entr" presetSubtype="0" decel="100000" fill="hold" grpId="0" nodeType="withEffect">
                                  <p:stCondLst>
                                    <p:cond delay="125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strVal val="#ppt_w+.3"/>
                                          </p:val>
                                        </p:tav>
                                        <p:tav tm="100000">
                                          <p:val>
                                            <p:strVal val="#ppt_w"/>
                                          </p:val>
                                        </p:tav>
                                      </p:tavLst>
                                    </p:anim>
                                    <p:anim calcmode="lin" valueType="num">
                                      <p:cBhvr>
                                        <p:cTn id="18" dur="1000" fill="hold"/>
                                        <p:tgtEl>
                                          <p:spTgt spid="8"/>
                                        </p:tgtEl>
                                        <p:attrNameLst>
                                          <p:attrName>ppt_h</p:attrName>
                                        </p:attrNameLst>
                                      </p:cBhvr>
                                      <p:tavLst>
                                        <p:tav tm="0">
                                          <p:val>
                                            <p:strVal val="#ppt_h"/>
                                          </p:val>
                                        </p:tav>
                                        <p:tav tm="100000">
                                          <p:val>
                                            <p:strVal val="#ppt_h"/>
                                          </p:val>
                                        </p:tav>
                                      </p:tavLst>
                                    </p:anim>
                                    <p:animEffect transition="in" filter="fade">
                                      <p:cBhvr>
                                        <p:cTn id="19" dur="1000"/>
                                        <p:tgtEl>
                                          <p:spTgt spid="8"/>
                                        </p:tgtEl>
                                      </p:cBhvr>
                                    </p:animEffect>
                                  </p:childTnLst>
                                </p:cTn>
                              </p:par>
                              <p:par>
                                <p:cTn id="20" presetID="16" presetClass="entr" presetSubtype="37" fill="hold"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barn(outVertical)">
                                      <p:cBhvr>
                                        <p:cTn id="22" dur="1000"/>
                                        <p:tgtEl>
                                          <p:spTgt spid="10"/>
                                        </p:tgtEl>
                                      </p:cBhvr>
                                    </p:animEffect>
                                  </p:childTnLst>
                                </p:cTn>
                              </p:par>
                              <p:par>
                                <p:cTn id="23" presetID="22" presetClass="entr" presetSubtype="1" fill="hold" grpId="0" nodeType="withEffect">
                                  <p:stCondLst>
                                    <p:cond delay="200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750"/>
                                        <p:tgtEl>
                                          <p:spTgt spid="2"/>
                                        </p:tgtEl>
                                      </p:cBhvr>
                                    </p:animEffect>
                                  </p:childTnLst>
                                </p:cTn>
                              </p:par>
                              <p:par>
                                <p:cTn id="26" presetID="50" presetClass="entr" presetSubtype="0" decel="100000" fill="hold" grpId="0" nodeType="withEffect">
                                  <p:stCondLst>
                                    <p:cond delay="200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strVal val="#ppt_w+.3"/>
                                          </p:val>
                                        </p:tav>
                                        <p:tav tm="100000">
                                          <p:val>
                                            <p:strVal val="#ppt_w"/>
                                          </p:val>
                                        </p:tav>
                                      </p:tavLst>
                                    </p:anim>
                                    <p:anim calcmode="lin" valueType="num">
                                      <p:cBhvr>
                                        <p:cTn id="29" dur="1000" fill="hold"/>
                                        <p:tgtEl>
                                          <p:spTgt spid="9"/>
                                        </p:tgtEl>
                                        <p:attrNameLst>
                                          <p:attrName>ppt_h</p:attrName>
                                        </p:attrNameLst>
                                      </p:cBhvr>
                                      <p:tavLst>
                                        <p:tav tm="0">
                                          <p:val>
                                            <p:strVal val="#ppt_h"/>
                                          </p:val>
                                        </p:tav>
                                        <p:tav tm="100000">
                                          <p:val>
                                            <p:strVal val="#ppt_h"/>
                                          </p:val>
                                        </p:tav>
                                      </p:tavLst>
                                    </p:anim>
                                    <p:animEffect transition="in" filter="fade">
                                      <p:cBhvr>
                                        <p:cTn id="30" dur="1000"/>
                                        <p:tgtEl>
                                          <p:spTgt spid="9"/>
                                        </p:tgtEl>
                                      </p:cBhvr>
                                    </p:animEffect>
                                  </p:childTnLst>
                                </p:cTn>
                              </p:par>
                              <p:par>
                                <p:cTn id="31" presetID="1" presetClass="entr" presetSubtype="0" fill="hold" nodeType="withEffect">
                                  <p:stCondLst>
                                    <p:cond delay="750"/>
                                  </p:stCondLst>
                                  <p:childTnLst>
                                    <p:set>
                                      <p:cBhvr>
                                        <p:cTn id="32" dur="1" fill="hold">
                                          <p:stCondLst>
                                            <p:cond delay="0"/>
                                          </p:stCondLst>
                                        </p:cTn>
                                        <p:tgtEl>
                                          <p:spTgt spid="31"/>
                                        </p:tgtEl>
                                        <p:attrNameLst>
                                          <p:attrName>style.visibility</p:attrName>
                                        </p:attrNameLst>
                                      </p:cBhvr>
                                      <p:to>
                                        <p:strVal val="visible"/>
                                      </p:to>
                                    </p:set>
                                  </p:childTnLst>
                                </p:cTn>
                              </p:par>
                              <p:par>
                                <p:cTn id="33" presetID="42" presetClass="path" presetSubtype="0" accel="50000" decel="50000" fill="hold" nodeType="withEffect">
                                  <p:stCondLst>
                                    <p:cond delay="750"/>
                                  </p:stCondLst>
                                  <p:childTnLst>
                                    <p:animMotion origin="layout" path="M -1.04167E-6 3.33333E-6 L 0.34375 -0.40278 " pathEditMode="relative" rAng="0" ptsTypes="AA">
                                      <p:cBhvr>
                                        <p:cTn id="34" dur="2000" spd="-100000" fill="hold"/>
                                        <p:tgtEl>
                                          <p:spTgt spid="31"/>
                                        </p:tgtEl>
                                        <p:attrNameLst>
                                          <p:attrName>ppt_x</p:attrName>
                                          <p:attrName>ppt_y</p:attrName>
                                        </p:attrNameLst>
                                      </p:cBhvr>
                                      <p:rCtr x="17188" y="-20139"/>
                                    </p:animMotion>
                                  </p:childTnLst>
                                </p:cTn>
                              </p:par>
                              <p:par>
                                <p:cTn id="35" presetID="1" presetClass="entr" presetSubtype="0"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childTnLst>
                                </p:cTn>
                              </p:par>
                              <p:par>
                                <p:cTn id="37" presetID="42" presetClass="path" presetSubtype="0" accel="50000" decel="50000" fill="hold" nodeType="withEffect">
                                  <p:stCondLst>
                                    <p:cond delay="1000"/>
                                  </p:stCondLst>
                                  <p:childTnLst>
                                    <p:animMotion origin="layout" path="M -1.04167E-6 3.33333E-6 L 0.34375 -0.40278 " pathEditMode="relative" rAng="0" ptsTypes="AA">
                                      <p:cBhvr>
                                        <p:cTn id="38" dur="2000" spd="-100000" fill="hold"/>
                                        <p:tgtEl>
                                          <p:spTgt spid="30"/>
                                        </p:tgtEl>
                                        <p:attrNameLst>
                                          <p:attrName>ppt_x</p:attrName>
                                          <p:attrName>ppt_y</p:attrName>
                                        </p:attrNameLst>
                                      </p:cBhvr>
                                      <p:rCtr x="17188" y="-20139"/>
                                    </p:animMotion>
                                  </p:childTnLst>
                                </p:cTn>
                              </p:par>
                              <p:par>
                                <p:cTn id="39" presetID="1" presetClass="entr" presetSubtype="0" fill="hold" nodeType="withEffect">
                                  <p:stCondLst>
                                    <p:cond delay="750"/>
                                  </p:stCondLst>
                                  <p:childTnLst>
                                    <p:set>
                                      <p:cBhvr>
                                        <p:cTn id="40" dur="1" fill="hold">
                                          <p:stCondLst>
                                            <p:cond delay="0"/>
                                          </p:stCondLst>
                                        </p:cTn>
                                        <p:tgtEl>
                                          <p:spTgt spid="33"/>
                                        </p:tgtEl>
                                        <p:attrNameLst>
                                          <p:attrName>style.visibility</p:attrName>
                                        </p:attrNameLst>
                                      </p:cBhvr>
                                      <p:to>
                                        <p:strVal val="visible"/>
                                      </p:to>
                                    </p:set>
                                  </p:childTnLst>
                                </p:cTn>
                              </p:par>
                              <p:par>
                                <p:cTn id="41" presetID="42" presetClass="path" presetSubtype="0" accel="50000" decel="50000" fill="hold" nodeType="withEffect">
                                  <p:stCondLst>
                                    <p:cond delay="750"/>
                                  </p:stCondLst>
                                  <p:childTnLst>
                                    <p:animMotion origin="layout" path="M -0.34375 0.40278 L 2.70833E-6 -7.40741E-7 " pathEditMode="relative" rAng="0" ptsTypes="AA">
                                      <p:cBhvr>
                                        <p:cTn id="42" dur="2000" fill="hold"/>
                                        <p:tgtEl>
                                          <p:spTgt spid="33"/>
                                        </p:tgtEl>
                                        <p:attrNameLst>
                                          <p:attrName>ppt_x</p:attrName>
                                          <p:attrName>ppt_y</p:attrName>
                                        </p:attrNameLst>
                                      </p:cBhvr>
                                      <p:rCtr x="17188" y="-20139"/>
                                    </p:animMotion>
                                  </p:childTnLst>
                                </p:cTn>
                              </p:par>
                              <p:par>
                                <p:cTn id="43" presetID="1" presetClass="entr" presetSubtype="0" fill="hold" nodeType="withEffect">
                                  <p:stCondLst>
                                    <p:cond delay="500"/>
                                  </p:stCondLst>
                                  <p:childTnLst>
                                    <p:set>
                                      <p:cBhvr>
                                        <p:cTn id="44" dur="1" fill="hold">
                                          <p:stCondLst>
                                            <p:cond delay="0"/>
                                          </p:stCondLst>
                                        </p:cTn>
                                        <p:tgtEl>
                                          <p:spTgt spid="32"/>
                                        </p:tgtEl>
                                        <p:attrNameLst>
                                          <p:attrName>style.visibility</p:attrName>
                                        </p:attrNameLst>
                                      </p:cBhvr>
                                      <p:to>
                                        <p:strVal val="visible"/>
                                      </p:to>
                                    </p:set>
                                  </p:childTnLst>
                                </p:cTn>
                              </p:par>
                              <p:par>
                                <p:cTn id="45" presetID="42" presetClass="path" presetSubtype="0" accel="50000" decel="50000" fill="hold" nodeType="withEffect">
                                  <p:stCondLst>
                                    <p:cond delay="500"/>
                                  </p:stCondLst>
                                  <p:childTnLst>
                                    <p:animMotion origin="layout" path="M -0.34375 0.40278 L 4.375E-6 -7.40741E-7 " pathEditMode="relative" rAng="0" ptsTypes="AA">
                                      <p:cBhvr>
                                        <p:cTn id="46" dur="2000" fill="hold"/>
                                        <p:tgtEl>
                                          <p:spTgt spid="32"/>
                                        </p:tgtEl>
                                        <p:attrNameLst>
                                          <p:attrName>ppt_x</p:attrName>
                                          <p:attrName>ppt_y</p:attrName>
                                        </p:attrNameLst>
                                      </p:cBhvr>
                                      <p:rCtr x="17188" y="-20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16"/>
          <p:cNvSpPr/>
          <p:nvPr/>
        </p:nvSpPr>
        <p:spPr>
          <a:xfrm rot="10800000">
            <a:off x="3987087" y="1689100"/>
            <a:ext cx="4219942" cy="3524248"/>
          </a:xfrm>
          <a:prstGeom prst="triangle">
            <a:avLst>
              <a:gd name="adj" fmla="val 49974"/>
            </a:avLst>
          </a:prstGeom>
          <a:noFill/>
          <a:ln w="38100">
            <a:solidFill>
              <a:schemeClr val="bg1"/>
            </a:solidFill>
          </a:ln>
          <a:effectLst>
            <a:outerShdw blurRad="635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矩形 17"/>
          <p:cNvSpPr/>
          <p:nvPr/>
        </p:nvSpPr>
        <p:spPr>
          <a:xfrm>
            <a:off x="2743200" y="2196813"/>
            <a:ext cx="6858000" cy="2203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822699" y="2177763"/>
            <a:ext cx="4572002" cy="1446550"/>
          </a:xfrm>
          <a:prstGeom prst="rect">
            <a:avLst/>
          </a:prstGeom>
          <a:noFill/>
        </p:spPr>
        <p:txBody>
          <a:bodyPr wrap="square" rtlCol="0">
            <a:spAutoFit/>
          </a:bodyPr>
          <a:lstStyle/>
          <a:p>
            <a:pPr algn="ctr"/>
            <a:r>
              <a:rPr lang="en-US" altLang="zh-CN" sz="8800" b="1" dirty="0">
                <a:solidFill>
                  <a:schemeClr val="bg1"/>
                </a:solidFill>
                <a:effectLst>
                  <a:outerShdw blurRad="127000" dist="12700" sx="102000" sy="102000" algn="ctr" rotWithShape="0">
                    <a:prstClr val="black">
                      <a:alpha val="30000"/>
                    </a:prstClr>
                  </a:outerShdw>
                </a:effectLst>
              </a:rPr>
              <a:t>PART01</a:t>
            </a:r>
            <a:endParaRPr lang="zh-CN" altLang="en-US" sz="8800" b="1" dirty="0">
              <a:solidFill>
                <a:schemeClr val="bg1"/>
              </a:solidFill>
              <a:effectLst>
                <a:outerShdw blurRad="127000" dist="12700" sx="102000" sy="102000" algn="ctr" rotWithShape="0">
                  <a:prstClr val="black">
                    <a:alpha val="30000"/>
                  </a:prstClr>
                </a:outerShdw>
              </a:effectLst>
            </a:endParaRPr>
          </a:p>
        </p:txBody>
      </p:sp>
      <p:sp>
        <p:nvSpPr>
          <p:cNvPr id="13" name="文本框 12"/>
          <p:cNvSpPr txBox="1"/>
          <p:nvPr/>
        </p:nvSpPr>
        <p:spPr>
          <a:xfrm>
            <a:off x="4843145" y="3478530"/>
            <a:ext cx="2851150" cy="706755"/>
          </a:xfrm>
          <a:prstGeom prst="rect">
            <a:avLst/>
          </a:prstGeom>
          <a:noFill/>
        </p:spPr>
        <p:txBody>
          <a:bodyPr wrap="square" rtlCol="0">
            <a:spAutoFit/>
          </a:bodyPr>
          <a:lstStyle/>
          <a:p>
            <a:pPr algn="ctr"/>
            <a:r>
              <a:rPr lang="zh-CN" altLang="en-US" sz="4000" b="1" dirty="0">
                <a:solidFill>
                  <a:schemeClr val="bg1"/>
                </a:solidFill>
                <a:effectLst>
                  <a:outerShdw blurRad="63500" sx="102000" sy="102000" algn="ctr" rotWithShape="0">
                    <a:prstClr val="black">
                      <a:alpha val="25000"/>
                    </a:prstClr>
                  </a:outerShdw>
                </a:effectLst>
              </a:rPr>
              <a:t>历史与现状</a:t>
            </a:r>
            <a:endParaRPr lang="zh-CN" altLang="en-US" sz="4000" b="1" dirty="0">
              <a:solidFill>
                <a:schemeClr val="bg1"/>
              </a:solidFill>
              <a:effectLst>
                <a:outerShdw blurRad="63500" sx="102000" sy="102000" algn="ctr" rotWithShape="0">
                  <a:prstClr val="black">
                    <a:alpha val="25000"/>
                  </a:prstClr>
                </a:outerShdw>
              </a:effectLst>
            </a:endParaRPr>
          </a:p>
        </p:txBody>
      </p:sp>
      <p:sp>
        <p:nvSpPr>
          <p:cNvPr id="19" name="等腰三角形 18"/>
          <p:cNvSpPr/>
          <p:nvPr/>
        </p:nvSpPr>
        <p:spPr>
          <a:xfrm rot="10800000">
            <a:off x="6048375" y="4905973"/>
            <a:ext cx="95250" cy="79547"/>
          </a:xfrm>
          <a:prstGeom prst="triangle">
            <a:avLst>
              <a:gd name="adj" fmla="val 50224"/>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22" presetClass="entr" presetSubtype="1"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1000"/>
                                        <p:tgtEl>
                                          <p:spTgt spid="13"/>
                                        </p:tgtEl>
                                      </p:cBhvr>
                                    </p:animEffect>
                                  </p:childTnLst>
                                </p:cTn>
                              </p:par>
                              <p:par>
                                <p:cTn id="16" presetID="22" presetClass="entr" presetSubtype="1" fill="hold" grpId="0" nodeType="withEffect">
                                  <p:stCondLst>
                                    <p:cond delay="175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3" grpId="0"/>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309880"/>
            <a:ext cx="3622675"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rPr>
              <a:t>核磁共振技术的发展历史</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26" name="组合 25"/>
          <p:cNvGrpSpPr/>
          <p:nvPr/>
        </p:nvGrpSpPr>
        <p:grpSpPr>
          <a:xfrm>
            <a:off x="744706" y="2635210"/>
            <a:ext cx="10417602" cy="1182236"/>
            <a:chOff x="807511" y="2910876"/>
            <a:chExt cx="10417602" cy="1182236"/>
          </a:xfrm>
        </p:grpSpPr>
        <p:sp>
          <p:nvSpPr>
            <p:cNvPr id="27" name="自由: 形状 9"/>
            <p:cNvSpPr/>
            <p:nvPr/>
          </p:nvSpPr>
          <p:spPr>
            <a:xfrm>
              <a:off x="807511" y="2981915"/>
              <a:ext cx="10417602" cy="1111197"/>
            </a:xfrm>
            <a:custGeom>
              <a:avLst/>
              <a:gdLst>
                <a:gd name="connsiteX0" fmla="*/ 0 w 9124950"/>
                <a:gd name="connsiteY0" fmla="*/ 1002487 h 1002487"/>
                <a:gd name="connsiteX1" fmla="*/ 533400 w 9124950"/>
                <a:gd name="connsiteY1" fmla="*/ 745312 h 1002487"/>
                <a:gd name="connsiteX2" fmla="*/ 1095375 w 9124950"/>
                <a:gd name="connsiteY2" fmla="*/ 545287 h 1002487"/>
                <a:gd name="connsiteX3" fmla="*/ 1800225 w 9124950"/>
                <a:gd name="connsiteY3" fmla="*/ 459562 h 1002487"/>
                <a:gd name="connsiteX4" fmla="*/ 2447925 w 9124950"/>
                <a:gd name="connsiteY4" fmla="*/ 526237 h 1002487"/>
                <a:gd name="connsiteX5" fmla="*/ 2914650 w 9124950"/>
                <a:gd name="connsiteY5" fmla="*/ 554812 h 1002487"/>
                <a:gd name="connsiteX6" fmla="*/ 3171825 w 9124950"/>
                <a:gd name="connsiteY6" fmla="*/ 535762 h 1002487"/>
                <a:gd name="connsiteX7" fmla="*/ 3429000 w 9124950"/>
                <a:gd name="connsiteY7" fmla="*/ 478612 h 1002487"/>
                <a:gd name="connsiteX8" fmla="*/ 3695700 w 9124950"/>
                <a:gd name="connsiteY8" fmla="*/ 364312 h 1002487"/>
                <a:gd name="connsiteX9" fmla="*/ 4029075 w 9124950"/>
                <a:gd name="connsiteY9" fmla="*/ 202387 h 1002487"/>
                <a:gd name="connsiteX10" fmla="*/ 4429125 w 9124950"/>
                <a:gd name="connsiteY10" fmla="*/ 59512 h 1002487"/>
                <a:gd name="connsiteX11" fmla="*/ 4733925 w 9124950"/>
                <a:gd name="connsiteY11" fmla="*/ 11887 h 1002487"/>
                <a:gd name="connsiteX12" fmla="*/ 5162550 w 9124950"/>
                <a:gd name="connsiteY12" fmla="*/ 11887 h 1002487"/>
                <a:gd name="connsiteX13" fmla="*/ 5762625 w 9124950"/>
                <a:gd name="connsiteY13" fmla="*/ 145237 h 1002487"/>
                <a:gd name="connsiteX14" fmla="*/ 6276975 w 9124950"/>
                <a:gd name="connsiteY14" fmla="*/ 345262 h 1002487"/>
                <a:gd name="connsiteX15" fmla="*/ 6629400 w 9124950"/>
                <a:gd name="connsiteY15" fmla="*/ 526237 h 1002487"/>
                <a:gd name="connsiteX16" fmla="*/ 6962775 w 9124950"/>
                <a:gd name="connsiteY16" fmla="*/ 640537 h 1002487"/>
                <a:gd name="connsiteX17" fmla="*/ 7467600 w 9124950"/>
                <a:gd name="connsiteY17" fmla="*/ 716737 h 1002487"/>
                <a:gd name="connsiteX18" fmla="*/ 7943850 w 9124950"/>
                <a:gd name="connsiteY18" fmla="*/ 697687 h 1002487"/>
                <a:gd name="connsiteX19" fmla="*/ 8420100 w 9124950"/>
                <a:gd name="connsiteY19" fmla="*/ 621487 h 1002487"/>
                <a:gd name="connsiteX20" fmla="*/ 8829675 w 9124950"/>
                <a:gd name="connsiteY20" fmla="*/ 516712 h 1002487"/>
                <a:gd name="connsiteX21" fmla="*/ 9124950 w 9124950"/>
                <a:gd name="connsiteY21" fmla="*/ 421462 h 1002487"/>
                <a:gd name="connsiteX0-1" fmla="*/ 0 w 9124950"/>
                <a:gd name="connsiteY0-2" fmla="*/ 994248 h 994248"/>
                <a:gd name="connsiteX1-3" fmla="*/ 533400 w 9124950"/>
                <a:gd name="connsiteY1-4" fmla="*/ 737073 h 994248"/>
                <a:gd name="connsiteX2-5" fmla="*/ 1095375 w 9124950"/>
                <a:gd name="connsiteY2-6" fmla="*/ 537048 h 994248"/>
                <a:gd name="connsiteX3-7" fmla="*/ 1800225 w 9124950"/>
                <a:gd name="connsiteY3-8" fmla="*/ 451323 h 994248"/>
                <a:gd name="connsiteX4-9" fmla="*/ 2447925 w 9124950"/>
                <a:gd name="connsiteY4-10" fmla="*/ 517998 h 994248"/>
                <a:gd name="connsiteX5-11" fmla="*/ 2914650 w 9124950"/>
                <a:gd name="connsiteY5-12" fmla="*/ 546573 h 994248"/>
                <a:gd name="connsiteX6-13" fmla="*/ 3171825 w 9124950"/>
                <a:gd name="connsiteY6-14" fmla="*/ 527523 h 994248"/>
                <a:gd name="connsiteX7-15" fmla="*/ 3429000 w 9124950"/>
                <a:gd name="connsiteY7-16" fmla="*/ 470373 h 994248"/>
                <a:gd name="connsiteX8-17" fmla="*/ 3695700 w 9124950"/>
                <a:gd name="connsiteY8-18" fmla="*/ 356073 h 994248"/>
                <a:gd name="connsiteX9-19" fmla="*/ 4029075 w 9124950"/>
                <a:gd name="connsiteY9-20" fmla="*/ 194148 h 994248"/>
                <a:gd name="connsiteX10-21" fmla="*/ 4429125 w 9124950"/>
                <a:gd name="connsiteY10-22" fmla="*/ 51273 h 994248"/>
                <a:gd name="connsiteX11-23" fmla="*/ 5162550 w 9124950"/>
                <a:gd name="connsiteY11-24" fmla="*/ 3648 h 994248"/>
                <a:gd name="connsiteX12-25" fmla="*/ 5762625 w 9124950"/>
                <a:gd name="connsiteY12-26" fmla="*/ 136998 h 994248"/>
                <a:gd name="connsiteX13-27" fmla="*/ 6276975 w 9124950"/>
                <a:gd name="connsiteY13-28" fmla="*/ 337023 h 994248"/>
                <a:gd name="connsiteX14-29" fmla="*/ 6629400 w 9124950"/>
                <a:gd name="connsiteY14-30" fmla="*/ 517998 h 994248"/>
                <a:gd name="connsiteX15-31" fmla="*/ 6962775 w 9124950"/>
                <a:gd name="connsiteY15-32" fmla="*/ 632298 h 994248"/>
                <a:gd name="connsiteX16-33" fmla="*/ 7467600 w 9124950"/>
                <a:gd name="connsiteY16-34" fmla="*/ 708498 h 994248"/>
                <a:gd name="connsiteX17-35" fmla="*/ 7943850 w 9124950"/>
                <a:gd name="connsiteY17-36" fmla="*/ 689448 h 994248"/>
                <a:gd name="connsiteX18-37" fmla="*/ 8420100 w 9124950"/>
                <a:gd name="connsiteY18-38" fmla="*/ 613248 h 994248"/>
                <a:gd name="connsiteX19-39" fmla="*/ 8829675 w 9124950"/>
                <a:gd name="connsiteY19-40" fmla="*/ 508473 h 994248"/>
                <a:gd name="connsiteX20-41" fmla="*/ 9124950 w 9124950"/>
                <a:gd name="connsiteY20-42" fmla="*/ 413223 h 994248"/>
                <a:gd name="connsiteX0-43" fmla="*/ 0 w 9124950"/>
                <a:gd name="connsiteY0-44" fmla="*/ 1001405 h 1001405"/>
                <a:gd name="connsiteX1-45" fmla="*/ 533400 w 9124950"/>
                <a:gd name="connsiteY1-46" fmla="*/ 744230 h 1001405"/>
                <a:gd name="connsiteX2-47" fmla="*/ 1095375 w 9124950"/>
                <a:gd name="connsiteY2-48" fmla="*/ 544205 h 1001405"/>
                <a:gd name="connsiteX3-49" fmla="*/ 1800225 w 9124950"/>
                <a:gd name="connsiteY3-50" fmla="*/ 458480 h 1001405"/>
                <a:gd name="connsiteX4-51" fmla="*/ 2447925 w 9124950"/>
                <a:gd name="connsiteY4-52" fmla="*/ 525155 h 1001405"/>
                <a:gd name="connsiteX5-53" fmla="*/ 2914650 w 9124950"/>
                <a:gd name="connsiteY5-54" fmla="*/ 553730 h 1001405"/>
                <a:gd name="connsiteX6-55" fmla="*/ 3171825 w 9124950"/>
                <a:gd name="connsiteY6-56" fmla="*/ 534680 h 1001405"/>
                <a:gd name="connsiteX7-57" fmla="*/ 3429000 w 9124950"/>
                <a:gd name="connsiteY7-58" fmla="*/ 477530 h 1001405"/>
                <a:gd name="connsiteX8-59" fmla="*/ 3695700 w 9124950"/>
                <a:gd name="connsiteY8-60" fmla="*/ 363230 h 1001405"/>
                <a:gd name="connsiteX9-61" fmla="*/ 4029075 w 9124950"/>
                <a:gd name="connsiteY9-62" fmla="*/ 201305 h 1001405"/>
                <a:gd name="connsiteX10-63" fmla="*/ 4429125 w 9124950"/>
                <a:gd name="connsiteY10-64" fmla="*/ 58430 h 1001405"/>
                <a:gd name="connsiteX11-65" fmla="*/ 4880610 w 9124950"/>
                <a:gd name="connsiteY11-66" fmla="*/ 3185 h 1001405"/>
                <a:gd name="connsiteX12-67" fmla="*/ 5762625 w 9124950"/>
                <a:gd name="connsiteY12-68" fmla="*/ 144155 h 1001405"/>
                <a:gd name="connsiteX13-69" fmla="*/ 6276975 w 9124950"/>
                <a:gd name="connsiteY13-70" fmla="*/ 344180 h 1001405"/>
                <a:gd name="connsiteX14-71" fmla="*/ 6629400 w 9124950"/>
                <a:gd name="connsiteY14-72" fmla="*/ 525155 h 1001405"/>
                <a:gd name="connsiteX15-73" fmla="*/ 6962775 w 9124950"/>
                <a:gd name="connsiteY15-74" fmla="*/ 639455 h 1001405"/>
                <a:gd name="connsiteX16-75" fmla="*/ 7467600 w 9124950"/>
                <a:gd name="connsiteY16-76" fmla="*/ 715655 h 1001405"/>
                <a:gd name="connsiteX17-77" fmla="*/ 7943850 w 9124950"/>
                <a:gd name="connsiteY17-78" fmla="*/ 696605 h 1001405"/>
                <a:gd name="connsiteX18-79" fmla="*/ 8420100 w 9124950"/>
                <a:gd name="connsiteY18-80" fmla="*/ 620405 h 1001405"/>
                <a:gd name="connsiteX19-81" fmla="*/ 8829675 w 9124950"/>
                <a:gd name="connsiteY19-82" fmla="*/ 515630 h 1001405"/>
                <a:gd name="connsiteX20-83" fmla="*/ 9124950 w 9124950"/>
                <a:gd name="connsiteY20-84" fmla="*/ 420380 h 1001405"/>
                <a:gd name="connsiteX0-85" fmla="*/ 0 w 9124950"/>
                <a:gd name="connsiteY0-86" fmla="*/ 1015994 h 1015994"/>
                <a:gd name="connsiteX1-87" fmla="*/ 533400 w 9124950"/>
                <a:gd name="connsiteY1-88" fmla="*/ 758819 h 1015994"/>
                <a:gd name="connsiteX2-89" fmla="*/ 1095375 w 9124950"/>
                <a:gd name="connsiteY2-90" fmla="*/ 558794 h 1015994"/>
                <a:gd name="connsiteX3-91" fmla="*/ 1800225 w 9124950"/>
                <a:gd name="connsiteY3-92" fmla="*/ 473069 h 1015994"/>
                <a:gd name="connsiteX4-93" fmla="*/ 2447925 w 9124950"/>
                <a:gd name="connsiteY4-94" fmla="*/ 539744 h 1015994"/>
                <a:gd name="connsiteX5-95" fmla="*/ 2914650 w 9124950"/>
                <a:gd name="connsiteY5-96" fmla="*/ 568319 h 1015994"/>
                <a:gd name="connsiteX6-97" fmla="*/ 3171825 w 9124950"/>
                <a:gd name="connsiteY6-98" fmla="*/ 549269 h 1015994"/>
                <a:gd name="connsiteX7-99" fmla="*/ 3429000 w 9124950"/>
                <a:gd name="connsiteY7-100" fmla="*/ 492119 h 1015994"/>
                <a:gd name="connsiteX8-101" fmla="*/ 3695700 w 9124950"/>
                <a:gd name="connsiteY8-102" fmla="*/ 377819 h 1015994"/>
                <a:gd name="connsiteX9-103" fmla="*/ 4029075 w 9124950"/>
                <a:gd name="connsiteY9-104" fmla="*/ 215894 h 1015994"/>
                <a:gd name="connsiteX10-105" fmla="*/ 4429125 w 9124950"/>
                <a:gd name="connsiteY10-106" fmla="*/ 73019 h 1015994"/>
                <a:gd name="connsiteX11-107" fmla="*/ 4880610 w 9124950"/>
                <a:gd name="connsiteY11-108" fmla="*/ 2534 h 1015994"/>
                <a:gd name="connsiteX12-109" fmla="*/ 5762625 w 9124950"/>
                <a:gd name="connsiteY12-110" fmla="*/ 158744 h 1015994"/>
                <a:gd name="connsiteX13-111" fmla="*/ 6276975 w 9124950"/>
                <a:gd name="connsiteY13-112" fmla="*/ 358769 h 1015994"/>
                <a:gd name="connsiteX14-113" fmla="*/ 6629400 w 9124950"/>
                <a:gd name="connsiteY14-114" fmla="*/ 539744 h 1015994"/>
                <a:gd name="connsiteX15-115" fmla="*/ 6962775 w 9124950"/>
                <a:gd name="connsiteY15-116" fmla="*/ 654044 h 1015994"/>
                <a:gd name="connsiteX16-117" fmla="*/ 7467600 w 9124950"/>
                <a:gd name="connsiteY16-118" fmla="*/ 730244 h 1015994"/>
                <a:gd name="connsiteX17-119" fmla="*/ 7943850 w 9124950"/>
                <a:gd name="connsiteY17-120" fmla="*/ 711194 h 1015994"/>
                <a:gd name="connsiteX18-121" fmla="*/ 8420100 w 9124950"/>
                <a:gd name="connsiteY18-122" fmla="*/ 634994 h 1015994"/>
                <a:gd name="connsiteX19-123" fmla="*/ 8829675 w 9124950"/>
                <a:gd name="connsiteY19-124" fmla="*/ 530219 h 1015994"/>
                <a:gd name="connsiteX20-125" fmla="*/ 9124950 w 9124950"/>
                <a:gd name="connsiteY20-126" fmla="*/ 434969 h 1015994"/>
                <a:gd name="connsiteX0-127" fmla="*/ 0 w 9124950"/>
                <a:gd name="connsiteY0-128" fmla="*/ 1014170 h 1014170"/>
                <a:gd name="connsiteX1-129" fmla="*/ 533400 w 9124950"/>
                <a:gd name="connsiteY1-130" fmla="*/ 756995 h 1014170"/>
                <a:gd name="connsiteX2-131" fmla="*/ 1095375 w 9124950"/>
                <a:gd name="connsiteY2-132" fmla="*/ 556970 h 1014170"/>
                <a:gd name="connsiteX3-133" fmla="*/ 1800225 w 9124950"/>
                <a:gd name="connsiteY3-134" fmla="*/ 471245 h 1014170"/>
                <a:gd name="connsiteX4-135" fmla="*/ 2447925 w 9124950"/>
                <a:gd name="connsiteY4-136" fmla="*/ 537920 h 1014170"/>
                <a:gd name="connsiteX5-137" fmla="*/ 2914650 w 9124950"/>
                <a:gd name="connsiteY5-138" fmla="*/ 566495 h 1014170"/>
                <a:gd name="connsiteX6-139" fmla="*/ 3171825 w 9124950"/>
                <a:gd name="connsiteY6-140" fmla="*/ 547445 h 1014170"/>
                <a:gd name="connsiteX7-141" fmla="*/ 3429000 w 9124950"/>
                <a:gd name="connsiteY7-142" fmla="*/ 490295 h 1014170"/>
                <a:gd name="connsiteX8-143" fmla="*/ 3695700 w 9124950"/>
                <a:gd name="connsiteY8-144" fmla="*/ 375995 h 1014170"/>
                <a:gd name="connsiteX9-145" fmla="*/ 4029075 w 9124950"/>
                <a:gd name="connsiteY9-146" fmla="*/ 214070 h 1014170"/>
                <a:gd name="connsiteX10-147" fmla="*/ 4429125 w 9124950"/>
                <a:gd name="connsiteY10-148" fmla="*/ 71195 h 1014170"/>
                <a:gd name="connsiteX11-149" fmla="*/ 4880610 w 9124950"/>
                <a:gd name="connsiteY11-150" fmla="*/ 710 h 1014170"/>
                <a:gd name="connsiteX12-151" fmla="*/ 5762625 w 9124950"/>
                <a:gd name="connsiteY12-152" fmla="*/ 156920 h 1014170"/>
                <a:gd name="connsiteX13-153" fmla="*/ 6276975 w 9124950"/>
                <a:gd name="connsiteY13-154" fmla="*/ 356945 h 1014170"/>
                <a:gd name="connsiteX14-155" fmla="*/ 6629400 w 9124950"/>
                <a:gd name="connsiteY14-156" fmla="*/ 537920 h 1014170"/>
                <a:gd name="connsiteX15-157" fmla="*/ 6962775 w 9124950"/>
                <a:gd name="connsiteY15-158" fmla="*/ 652220 h 1014170"/>
                <a:gd name="connsiteX16-159" fmla="*/ 7467600 w 9124950"/>
                <a:gd name="connsiteY16-160" fmla="*/ 728420 h 1014170"/>
                <a:gd name="connsiteX17-161" fmla="*/ 7943850 w 9124950"/>
                <a:gd name="connsiteY17-162" fmla="*/ 709370 h 1014170"/>
                <a:gd name="connsiteX18-163" fmla="*/ 8420100 w 9124950"/>
                <a:gd name="connsiteY18-164" fmla="*/ 633170 h 1014170"/>
                <a:gd name="connsiteX19-165" fmla="*/ 8829675 w 9124950"/>
                <a:gd name="connsiteY19-166" fmla="*/ 528395 h 1014170"/>
                <a:gd name="connsiteX20-167" fmla="*/ 9124950 w 9124950"/>
                <a:gd name="connsiteY20-168" fmla="*/ 433145 h 1014170"/>
                <a:gd name="connsiteX0-169" fmla="*/ 0 w 9124950"/>
                <a:gd name="connsiteY0-170" fmla="*/ 1014298 h 1014298"/>
                <a:gd name="connsiteX1-171" fmla="*/ 533400 w 9124950"/>
                <a:gd name="connsiteY1-172" fmla="*/ 757123 h 1014298"/>
                <a:gd name="connsiteX2-173" fmla="*/ 1095375 w 9124950"/>
                <a:gd name="connsiteY2-174" fmla="*/ 557098 h 1014298"/>
                <a:gd name="connsiteX3-175" fmla="*/ 1800225 w 9124950"/>
                <a:gd name="connsiteY3-176" fmla="*/ 471373 h 1014298"/>
                <a:gd name="connsiteX4-177" fmla="*/ 2447925 w 9124950"/>
                <a:gd name="connsiteY4-178" fmla="*/ 538048 h 1014298"/>
                <a:gd name="connsiteX5-179" fmla="*/ 2914650 w 9124950"/>
                <a:gd name="connsiteY5-180" fmla="*/ 566623 h 1014298"/>
                <a:gd name="connsiteX6-181" fmla="*/ 3171825 w 9124950"/>
                <a:gd name="connsiteY6-182" fmla="*/ 547573 h 1014298"/>
                <a:gd name="connsiteX7-183" fmla="*/ 3429000 w 9124950"/>
                <a:gd name="connsiteY7-184" fmla="*/ 490423 h 1014298"/>
                <a:gd name="connsiteX8-185" fmla="*/ 3695700 w 9124950"/>
                <a:gd name="connsiteY8-186" fmla="*/ 376123 h 1014298"/>
                <a:gd name="connsiteX9-187" fmla="*/ 4029075 w 9124950"/>
                <a:gd name="connsiteY9-188" fmla="*/ 214198 h 1014298"/>
                <a:gd name="connsiteX10-189" fmla="*/ 4429125 w 9124950"/>
                <a:gd name="connsiteY10-190" fmla="*/ 71323 h 1014298"/>
                <a:gd name="connsiteX11-191" fmla="*/ 4880610 w 9124950"/>
                <a:gd name="connsiteY11-192" fmla="*/ 838 h 1014298"/>
                <a:gd name="connsiteX12-193" fmla="*/ 5762625 w 9124950"/>
                <a:gd name="connsiteY12-194" fmla="*/ 157048 h 1014298"/>
                <a:gd name="connsiteX13-195" fmla="*/ 6276975 w 9124950"/>
                <a:gd name="connsiteY13-196" fmla="*/ 357073 h 1014298"/>
                <a:gd name="connsiteX14-197" fmla="*/ 6629400 w 9124950"/>
                <a:gd name="connsiteY14-198" fmla="*/ 538048 h 1014298"/>
                <a:gd name="connsiteX15-199" fmla="*/ 6962775 w 9124950"/>
                <a:gd name="connsiteY15-200" fmla="*/ 652348 h 1014298"/>
                <a:gd name="connsiteX16-201" fmla="*/ 7467600 w 9124950"/>
                <a:gd name="connsiteY16-202" fmla="*/ 728548 h 1014298"/>
                <a:gd name="connsiteX17-203" fmla="*/ 7943850 w 9124950"/>
                <a:gd name="connsiteY17-204" fmla="*/ 709498 h 1014298"/>
                <a:gd name="connsiteX18-205" fmla="*/ 8420100 w 9124950"/>
                <a:gd name="connsiteY18-206" fmla="*/ 633298 h 1014298"/>
                <a:gd name="connsiteX19-207" fmla="*/ 8829675 w 9124950"/>
                <a:gd name="connsiteY19-208" fmla="*/ 528523 h 1014298"/>
                <a:gd name="connsiteX20-209" fmla="*/ 9124950 w 9124950"/>
                <a:gd name="connsiteY20-210" fmla="*/ 433273 h 1014298"/>
                <a:gd name="connsiteX0-211" fmla="*/ 0 w 9124950"/>
                <a:gd name="connsiteY0-212" fmla="*/ 1006659 h 1006659"/>
                <a:gd name="connsiteX1-213" fmla="*/ 533400 w 9124950"/>
                <a:gd name="connsiteY1-214" fmla="*/ 749484 h 1006659"/>
                <a:gd name="connsiteX2-215" fmla="*/ 1095375 w 9124950"/>
                <a:gd name="connsiteY2-216" fmla="*/ 549459 h 1006659"/>
                <a:gd name="connsiteX3-217" fmla="*/ 1800225 w 9124950"/>
                <a:gd name="connsiteY3-218" fmla="*/ 463734 h 1006659"/>
                <a:gd name="connsiteX4-219" fmla="*/ 2447925 w 9124950"/>
                <a:gd name="connsiteY4-220" fmla="*/ 530409 h 1006659"/>
                <a:gd name="connsiteX5-221" fmla="*/ 2914650 w 9124950"/>
                <a:gd name="connsiteY5-222" fmla="*/ 558984 h 1006659"/>
                <a:gd name="connsiteX6-223" fmla="*/ 3171825 w 9124950"/>
                <a:gd name="connsiteY6-224" fmla="*/ 539934 h 1006659"/>
                <a:gd name="connsiteX7-225" fmla="*/ 3429000 w 9124950"/>
                <a:gd name="connsiteY7-226" fmla="*/ 482784 h 1006659"/>
                <a:gd name="connsiteX8-227" fmla="*/ 3695700 w 9124950"/>
                <a:gd name="connsiteY8-228" fmla="*/ 368484 h 1006659"/>
                <a:gd name="connsiteX9-229" fmla="*/ 4029075 w 9124950"/>
                <a:gd name="connsiteY9-230" fmla="*/ 206559 h 1006659"/>
                <a:gd name="connsiteX10-231" fmla="*/ 4429125 w 9124950"/>
                <a:gd name="connsiteY10-232" fmla="*/ 63684 h 1006659"/>
                <a:gd name="connsiteX11-233" fmla="*/ 4888230 w 9124950"/>
                <a:gd name="connsiteY11-234" fmla="*/ 819 h 1006659"/>
                <a:gd name="connsiteX12-235" fmla="*/ 5762625 w 9124950"/>
                <a:gd name="connsiteY12-236" fmla="*/ 149409 h 1006659"/>
                <a:gd name="connsiteX13-237" fmla="*/ 6276975 w 9124950"/>
                <a:gd name="connsiteY13-238" fmla="*/ 349434 h 1006659"/>
                <a:gd name="connsiteX14-239" fmla="*/ 6629400 w 9124950"/>
                <a:gd name="connsiteY14-240" fmla="*/ 530409 h 1006659"/>
                <a:gd name="connsiteX15-241" fmla="*/ 6962775 w 9124950"/>
                <a:gd name="connsiteY15-242" fmla="*/ 644709 h 1006659"/>
                <a:gd name="connsiteX16-243" fmla="*/ 7467600 w 9124950"/>
                <a:gd name="connsiteY16-244" fmla="*/ 720909 h 1006659"/>
                <a:gd name="connsiteX17-245" fmla="*/ 7943850 w 9124950"/>
                <a:gd name="connsiteY17-246" fmla="*/ 701859 h 1006659"/>
                <a:gd name="connsiteX18-247" fmla="*/ 8420100 w 9124950"/>
                <a:gd name="connsiteY18-248" fmla="*/ 625659 h 1006659"/>
                <a:gd name="connsiteX19-249" fmla="*/ 8829675 w 9124950"/>
                <a:gd name="connsiteY19-250" fmla="*/ 520884 h 1006659"/>
                <a:gd name="connsiteX20-251" fmla="*/ 9124950 w 9124950"/>
                <a:gd name="connsiteY20-252" fmla="*/ 425634 h 1006659"/>
                <a:gd name="connsiteX0-253" fmla="*/ 0 w 9124950"/>
                <a:gd name="connsiteY0-254" fmla="*/ 1008663 h 1008663"/>
                <a:gd name="connsiteX1-255" fmla="*/ 533400 w 9124950"/>
                <a:gd name="connsiteY1-256" fmla="*/ 751488 h 1008663"/>
                <a:gd name="connsiteX2-257" fmla="*/ 1095375 w 9124950"/>
                <a:gd name="connsiteY2-258" fmla="*/ 551463 h 1008663"/>
                <a:gd name="connsiteX3-259" fmla="*/ 1800225 w 9124950"/>
                <a:gd name="connsiteY3-260" fmla="*/ 465738 h 1008663"/>
                <a:gd name="connsiteX4-261" fmla="*/ 2447925 w 9124950"/>
                <a:gd name="connsiteY4-262" fmla="*/ 532413 h 1008663"/>
                <a:gd name="connsiteX5-263" fmla="*/ 2914650 w 9124950"/>
                <a:gd name="connsiteY5-264" fmla="*/ 560988 h 1008663"/>
                <a:gd name="connsiteX6-265" fmla="*/ 3171825 w 9124950"/>
                <a:gd name="connsiteY6-266" fmla="*/ 541938 h 1008663"/>
                <a:gd name="connsiteX7-267" fmla="*/ 3429000 w 9124950"/>
                <a:gd name="connsiteY7-268" fmla="*/ 484788 h 1008663"/>
                <a:gd name="connsiteX8-269" fmla="*/ 3695700 w 9124950"/>
                <a:gd name="connsiteY8-270" fmla="*/ 370488 h 1008663"/>
                <a:gd name="connsiteX9-271" fmla="*/ 4029075 w 9124950"/>
                <a:gd name="connsiteY9-272" fmla="*/ 208563 h 1008663"/>
                <a:gd name="connsiteX10-273" fmla="*/ 4429125 w 9124950"/>
                <a:gd name="connsiteY10-274" fmla="*/ 65688 h 1008663"/>
                <a:gd name="connsiteX11-275" fmla="*/ 4888230 w 9124950"/>
                <a:gd name="connsiteY11-276" fmla="*/ 2823 h 1008663"/>
                <a:gd name="connsiteX12-277" fmla="*/ 5762625 w 9124950"/>
                <a:gd name="connsiteY12-278" fmla="*/ 151413 h 1008663"/>
                <a:gd name="connsiteX13-279" fmla="*/ 6276975 w 9124950"/>
                <a:gd name="connsiteY13-280" fmla="*/ 351438 h 1008663"/>
                <a:gd name="connsiteX14-281" fmla="*/ 6629400 w 9124950"/>
                <a:gd name="connsiteY14-282" fmla="*/ 532413 h 1008663"/>
                <a:gd name="connsiteX15-283" fmla="*/ 6962775 w 9124950"/>
                <a:gd name="connsiteY15-284" fmla="*/ 646713 h 1008663"/>
                <a:gd name="connsiteX16-285" fmla="*/ 7467600 w 9124950"/>
                <a:gd name="connsiteY16-286" fmla="*/ 722913 h 1008663"/>
                <a:gd name="connsiteX17-287" fmla="*/ 7943850 w 9124950"/>
                <a:gd name="connsiteY17-288" fmla="*/ 703863 h 1008663"/>
                <a:gd name="connsiteX18-289" fmla="*/ 8420100 w 9124950"/>
                <a:gd name="connsiteY18-290" fmla="*/ 627663 h 1008663"/>
                <a:gd name="connsiteX19-291" fmla="*/ 8829675 w 9124950"/>
                <a:gd name="connsiteY19-292" fmla="*/ 522888 h 1008663"/>
                <a:gd name="connsiteX20-293" fmla="*/ 9124950 w 9124950"/>
                <a:gd name="connsiteY20-294" fmla="*/ 427638 h 1008663"/>
                <a:gd name="connsiteX0-295" fmla="*/ 0 w 9124950"/>
                <a:gd name="connsiteY0-296" fmla="*/ 1008663 h 1008663"/>
                <a:gd name="connsiteX1-297" fmla="*/ 533400 w 9124950"/>
                <a:gd name="connsiteY1-298" fmla="*/ 751488 h 1008663"/>
                <a:gd name="connsiteX2-299" fmla="*/ 1095375 w 9124950"/>
                <a:gd name="connsiteY2-300" fmla="*/ 551463 h 1008663"/>
                <a:gd name="connsiteX3-301" fmla="*/ 1800225 w 9124950"/>
                <a:gd name="connsiteY3-302" fmla="*/ 465738 h 1008663"/>
                <a:gd name="connsiteX4-303" fmla="*/ 2447925 w 9124950"/>
                <a:gd name="connsiteY4-304" fmla="*/ 532413 h 1008663"/>
                <a:gd name="connsiteX5-305" fmla="*/ 2914650 w 9124950"/>
                <a:gd name="connsiteY5-306" fmla="*/ 560988 h 1008663"/>
                <a:gd name="connsiteX6-307" fmla="*/ 3171825 w 9124950"/>
                <a:gd name="connsiteY6-308" fmla="*/ 541938 h 1008663"/>
                <a:gd name="connsiteX7-309" fmla="*/ 3429000 w 9124950"/>
                <a:gd name="connsiteY7-310" fmla="*/ 484788 h 1008663"/>
                <a:gd name="connsiteX8-311" fmla="*/ 3695700 w 9124950"/>
                <a:gd name="connsiteY8-312" fmla="*/ 370488 h 1008663"/>
                <a:gd name="connsiteX9-313" fmla="*/ 4029075 w 9124950"/>
                <a:gd name="connsiteY9-314" fmla="*/ 208563 h 1008663"/>
                <a:gd name="connsiteX10-315" fmla="*/ 4429125 w 9124950"/>
                <a:gd name="connsiteY10-316" fmla="*/ 65688 h 1008663"/>
                <a:gd name="connsiteX11-317" fmla="*/ 4888230 w 9124950"/>
                <a:gd name="connsiteY11-318" fmla="*/ 2823 h 1008663"/>
                <a:gd name="connsiteX12-319" fmla="*/ 5762625 w 9124950"/>
                <a:gd name="connsiteY12-320" fmla="*/ 151413 h 1008663"/>
                <a:gd name="connsiteX13-321" fmla="*/ 6276975 w 9124950"/>
                <a:gd name="connsiteY13-322" fmla="*/ 351438 h 1008663"/>
                <a:gd name="connsiteX14-323" fmla="*/ 6629400 w 9124950"/>
                <a:gd name="connsiteY14-324" fmla="*/ 532413 h 1008663"/>
                <a:gd name="connsiteX15-325" fmla="*/ 6962775 w 9124950"/>
                <a:gd name="connsiteY15-326" fmla="*/ 646713 h 1008663"/>
                <a:gd name="connsiteX16-327" fmla="*/ 7467600 w 9124950"/>
                <a:gd name="connsiteY16-328" fmla="*/ 722913 h 1008663"/>
                <a:gd name="connsiteX17-329" fmla="*/ 7943850 w 9124950"/>
                <a:gd name="connsiteY17-330" fmla="*/ 703863 h 1008663"/>
                <a:gd name="connsiteX18-331" fmla="*/ 8420100 w 9124950"/>
                <a:gd name="connsiteY18-332" fmla="*/ 627663 h 1008663"/>
                <a:gd name="connsiteX19-333" fmla="*/ 8829675 w 9124950"/>
                <a:gd name="connsiteY19-334" fmla="*/ 522888 h 1008663"/>
                <a:gd name="connsiteX20-335" fmla="*/ 9124950 w 9124950"/>
                <a:gd name="connsiteY20-336" fmla="*/ 427638 h 1008663"/>
                <a:gd name="connsiteX0-337" fmla="*/ 0 w 9124950"/>
                <a:gd name="connsiteY0-338" fmla="*/ 1020369 h 1020369"/>
                <a:gd name="connsiteX1-339" fmla="*/ 533400 w 9124950"/>
                <a:gd name="connsiteY1-340" fmla="*/ 763194 h 1020369"/>
                <a:gd name="connsiteX2-341" fmla="*/ 1095375 w 9124950"/>
                <a:gd name="connsiteY2-342" fmla="*/ 563169 h 1020369"/>
                <a:gd name="connsiteX3-343" fmla="*/ 1800225 w 9124950"/>
                <a:gd name="connsiteY3-344" fmla="*/ 477444 h 1020369"/>
                <a:gd name="connsiteX4-345" fmla="*/ 2447925 w 9124950"/>
                <a:gd name="connsiteY4-346" fmla="*/ 544119 h 1020369"/>
                <a:gd name="connsiteX5-347" fmla="*/ 2914650 w 9124950"/>
                <a:gd name="connsiteY5-348" fmla="*/ 572694 h 1020369"/>
                <a:gd name="connsiteX6-349" fmla="*/ 3171825 w 9124950"/>
                <a:gd name="connsiteY6-350" fmla="*/ 553644 h 1020369"/>
                <a:gd name="connsiteX7-351" fmla="*/ 3429000 w 9124950"/>
                <a:gd name="connsiteY7-352" fmla="*/ 496494 h 1020369"/>
                <a:gd name="connsiteX8-353" fmla="*/ 3695700 w 9124950"/>
                <a:gd name="connsiteY8-354" fmla="*/ 382194 h 1020369"/>
                <a:gd name="connsiteX9-355" fmla="*/ 4029075 w 9124950"/>
                <a:gd name="connsiteY9-356" fmla="*/ 220269 h 1020369"/>
                <a:gd name="connsiteX10-357" fmla="*/ 4429125 w 9124950"/>
                <a:gd name="connsiteY10-358" fmla="*/ 77394 h 1020369"/>
                <a:gd name="connsiteX11-359" fmla="*/ 4888230 w 9124950"/>
                <a:gd name="connsiteY11-360" fmla="*/ 14529 h 1020369"/>
                <a:gd name="connsiteX12-361" fmla="*/ 5762625 w 9124950"/>
                <a:gd name="connsiteY12-362" fmla="*/ 163119 h 1020369"/>
                <a:gd name="connsiteX13-363" fmla="*/ 6276975 w 9124950"/>
                <a:gd name="connsiteY13-364" fmla="*/ 363144 h 1020369"/>
                <a:gd name="connsiteX14-365" fmla="*/ 6629400 w 9124950"/>
                <a:gd name="connsiteY14-366" fmla="*/ 544119 h 1020369"/>
                <a:gd name="connsiteX15-367" fmla="*/ 6962775 w 9124950"/>
                <a:gd name="connsiteY15-368" fmla="*/ 658419 h 1020369"/>
                <a:gd name="connsiteX16-369" fmla="*/ 7467600 w 9124950"/>
                <a:gd name="connsiteY16-370" fmla="*/ 734619 h 1020369"/>
                <a:gd name="connsiteX17-371" fmla="*/ 7943850 w 9124950"/>
                <a:gd name="connsiteY17-372" fmla="*/ 715569 h 1020369"/>
                <a:gd name="connsiteX18-373" fmla="*/ 8420100 w 9124950"/>
                <a:gd name="connsiteY18-374" fmla="*/ 639369 h 1020369"/>
                <a:gd name="connsiteX19-375" fmla="*/ 8829675 w 9124950"/>
                <a:gd name="connsiteY19-376" fmla="*/ 534594 h 1020369"/>
                <a:gd name="connsiteX20-377" fmla="*/ 9124950 w 9124950"/>
                <a:gd name="connsiteY20-378" fmla="*/ 439344 h 1020369"/>
                <a:gd name="connsiteX0-379" fmla="*/ 0 w 9124950"/>
                <a:gd name="connsiteY0-380" fmla="*/ 1020369 h 1020369"/>
                <a:gd name="connsiteX1-381" fmla="*/ 533400 w 9124950"/>
                <a:gd name="connsiteY1-382" fmla="*/ 763194 h 1020369"/>
                <a:gd name="connsiteX2-383" fmla="*/ 1095375 w 9124950"/>
                <a:gd name="connsiteY2-384" fmla="*/ 563169 h 1020369"/>
                <a:gd name="connsiteX3-385" fmla="*/ 1800225 w 9124950"/>
                <a:gd name="connsiteY3-386" fmla="*/ 477444 h 1020369"/>
                <a:gd name="connsiteX4-387" fmla="*/ 2447925 w 9124950"/>
                <a:gd name="connsiteY4-388" fmla="*/ 544119 h 1020369"/>
                <a:gd name="connsiteX5-389" fmla="*/ 2914650 w 9124950"/>
                <a:gd name="connsiteY5-390" fmla="*/ 572694 h 1020369"/>
                <a:gd name="connsiteX6-391" fmla="*/ 3171825 w 9124950"/>
                <a:gd name="connsiteY6-392" fmla="*/ 553644 h 1020369"/>
                <a:gd name="connsiteX7-393" fmla="*/ 3429000 w 9124950"/>
                <a:gd name="connsiteY7-394" fmla="*/ 496494 h 1020369"/>
                <a:gd name="connsiteX8-395" fmla="*/ 3695700 w 9124950"/>
                <a:gd name="connsiteY8-396" fmla="*/ 382194 h 1020369"/>
                <a:gd name="connsiteX9-397" fmla="*/ 4029075 w 9124950"/>
                <a:gd name="connsiteY9-398" fmla="*/ 220269 h 1020369"/>
                <a:gd name="connsiteX10-399" fmla="*/ 4429125 w 9124950"/>
                <a:gd name="connsiteY10-400" fmla="*/ 77394 h 1020369"/>
                <a:gd name="connsiteX11-401" fmla="*/ 4888230 w 9124950"/>
                <a:gd name="connsiteY11-402" fmla="*/ 14529 h 1020369"/>
                <a:gd name="connsiteX12-403" fmla="*/ 5762625 w 9124950"/>
                <a:gd name="connsiteY12-404" fmla="*/ 163119 h 1020369"/>
                <a:gd name="connsiteX13-405" fmla="*/ 6276975 w 9124950"/>
                <a:gd name="connsiteY13-406" fmla="*/ 363144 h 1020369"/>
                <a:gd name="connsiteX14-407" fmla="*/ 6629400 w 9124950"/>
                <a:gd name="connsiteY14-408" fmla="*/ 544119 h 1020369"/>
                <a:gd name="connsiteX15-409" fmla="*/ 6962775 w 9124950"/>
                <a:gd name="connsiteY15-410" fmla="*/ 658419 h 1020369"/>
                <a:gd name="connsiteX16-411" fmla="*/ 7467600 w 9124950"/>
                <a:gd name="connsiteY16-412" fmla="*/ 734619 h 1020369"/>
                <a:gd name="connsiteX17-413" fmla="*/ 7943850 w 9124950"/>
                <a:gd name="connsiteY17-414" fmla="*/ 715569 h 1020369"/>
                <a:gd name="connsiteX18-415" fmla="*/ 8420100 w 9124950"/>
                <a:gd name="connsiteY18-416" fmla="*/ 639369 h 1020369"/>
                <a:gd name="connsiteX19-417" fmla="*/ 8829675 w 9124950"/>
                <a:gd name="connsiteY19-418" fmla="*/ 534594 h 1020369"/>
                <a:gd name="connsiteX20-419" fmla="*/ 9124950 w 9124950"/>
                <a:gd name="connsiteY20-420" fmla="*/ 439344 h 1020369"/>
                <a:gd name="connsiteX0-421" fmla="*/ 0 w 9124950"/>
                <a:gd name="connsiteY0-422" fmla="*/ 1020369 h 1020369"/>
                <a:gd name="connsiteX1-423" fmla="*/ 533400 w 9124950"/>
                <a:gd name="connsiteY1-424" fmla="*/ 763194 h 1020369"/>
                <a:gd name="connsiteX2-425" fmla="*/ 1095375 w 9124950"/>
                <a:gd name="connsiteY2-426" fmla="*/ 563169 h 1020369"/>
                <a:gd name="connsiteX3-427" fmla="*/ 1800225 w 9124950"/>
                <a:gd name="connsiteY3-428" fmla="*/ 477444 h 1020369"/>
                <a:gd name="connsiteX4-429" fmla="*/ 2447925 w 9124950"/>
                <a:gd name="connsiteY4-430" fmla="*/ 544119 h 1020369"/>
                <a:gd name="connsiteX5-431" fmla="*/ 2914650 w 9124950"/>
                <a:gd name="connsiteY5-432" fmla="*/ 572694 h 1020369"/>
                <a:gd name="connsiteX6-433" fmla="*/ 3171825 w 9124950"/>
                <a:gd name="connsiteY6-434" fmla="*/ 553644 h 1020369"/>
                <a:gd name="connsiteX7-435" fmla="*/ 3429000 w 9124950"/>
                <a:gd name="connsiteY7-436" fmla="*/ 496494 h 1020369"/>
                <a:gd name="connsiteX8-437" fmla="*/ 3695700 w 9124950"/>
                <a:gd name="connsiteY8-438" fmla="*/ 382194 h 1020369"/>
                <a:gd name="connsiteX9-439" fmla="*/ 4029075 w 9124950"/>
                <a:gd name="connsiteY9-440" fmla="*/ 220269 h 1020369"/>
                <a:gd name="connsiteX10-441" fmla="*/ 4429125 w 9124950"/>
                <a:gd name="connsiteY10-442" fmla="*/ 77394 h 1020369"/>
                <a:gd name="connsiteX11-443" fmla="*/ 4888230 w 9124950"/>
                <a:gd name="connsiteY11-444" fmla="*/ 14529 h 1020369"/>
                <a:gd name="connsiteX12-445" fmla="*/ 5762625 w 9124950"/>
                <a:gd name="connsiteY12-446" fmla="*/ 163119 h 1020369"/>
                <a:gd name="connsiteX13-447" fmla="*/ 6276975 w 9124950"/>
                <a:gd name="connsiteY13-448" fmla="*/ 363144 h 1020369"/>
                <a:gd name="connsiteX14-449" fmla="*/ 6629400 w 9124950"/>
                <a:gd name="connsiteY14-450" fmla="*/ 544119 h 1020369"/>
                <a:gd name="connsiteX15-451" fmla="*/ 6962775 w 9124950"/>
                <a:gd name="connsiteY15-452" fmla="*/ 658419 h 1020369"/>
                <a:gd name="connsiteX16-453" fmla="*/ 7467600 w 9124950"/>
                <a:gd name="connsiteY16-454" fmla="*/ 734619 h 1020369"/>
                <a:gd name="connsiteX17-455" fmla="*/ 7943850 w 9124950"/>
                <a:gd name="connsiteY17-456" fmla="*/ 715569 h 1020369"/>
                <a:gd name="connsiteX18-457" fmla="*/ 8420100 w 9124950"/>
                <a:gd name="connsiteY18-458" fmla="*/ 639369 h 1020369"/>
                <a:gd name="connsiteX19-459" fmla="*/ 8829675 w 9124950"/>
                <a:gd name="connsiteY19-460" fmla="*/ 534594 h 1020369"/>
                <a:gd name="connsiteX20-461" fmla="*/ 9124950 w 9124950"/>
                <a:gd name="connsiteY20-462" fmla="*/ 439344 h 1020369"/>
                <a:gd name="connsiteX0-463" fmla="*/ 0 w 9124950"/>
                <a:gd name="connsiteY0-464" fmla="*/ 1008664 h 1008664"/>
                <a:gd name="connsiteX1-465" fmla="*/ 533400 w 9124950"/>
                <a:gd name="connsiteY1-466" fmla="*/ 751489 h 1008664"/>
                <a:gd name="connsiteX2-467" fmla="*/ 1095375 w 9124950"/>
                <a:gd name="connsiteY2-468" fmla="*/ 551464 h 1008664"/>
                <a:gd name="connsiteX3-469" fmla="*/ 1800225 w 9124950"/>
                <a:gd name="connsiteY3-470" fmla="*/ 465739 h 1008664"/>
                <a:gd name="connsiteX4-471" fmla="*/ 2447925 w 9124950"/>
                <a:gd name="connsiteY4-472" fmla="*/ 532414 h 1008664"/>
                <a:gd name="connsiteX5-473" fmla="*/ 2914650 w 9124950"/>
                <a:gd name="connsiteY5-474" fmla="*/ 560989 h 1008664"/>
                <a:gd name="connsiteX6-475" fmla="*/ 3171825 w 9124950"/>
                <a:gd name="connsiteY6-476" fmla="*/ 541939 h 1008664"/>
                <a:gd name="connsiteX7-477" fmla="*/ 3429000 w 9124950"/>
                <a:gd name="connsiteY7-478" fmla="*/ 484789 h 1008664"/>
                <a:gd name="connsiteX8-479" fmla="*/ 3695700 w 9124950"/>
                <a:gd name="connsiteY8-480" fmla="*/ 370489 h 1008664"/>
                <a:gd name="connsiteX9-481" fmla="*/ 4029075 w 9124950"/>
                <a:gd name="connsiteY9-482" fmla="*/ 208564 h 1008664"/>
                <a:gd name="connsiteX10-483" fmla="*/ 4429125 w 9124950"/>
                <a:gd name="connsiteY10-484" fmla="*/ 65689 h 1008664"/>
                <a:gd name="connsiteX11-485" fmla="*/ 4888230 w 9124950"/>
                <a:gd name="connsiteY11-486" fmla="*/ 2824 h 1008664"/>
                <a:gd name="connsiteX12-487" fmla="*/ 5762625 w 9124950"/>
                <a:gd name="connsiteY12-488" fmla="*/ 151414 h 1008664"/>
                <a:gd name="connsiteX13-489" fmla="*/ 6276975 w 9124950"/>
                <a:gd name="connsiteY13-490" fmla="*/ 351439 h 1008664"/>
                <a:gd name="connsiteX14-491" fmla="*/ 6629400 w 9124950"/>
                <a:gd name="connsiteY14-492" fmla="*/ 532414 h 1008664"/>
                <a:gd name="connsiteX15-493" fmla="*/ 6962775 w 9124950"/>
                <a:gd name="connsiteY15-494" fmla="*/ 646714 h 1008664"/>
                <a:gd name="connsiteX16-495" fmla="*/ 7467600 w 9124950"/>
                <a:gd name="connsiteY16-496" fmla="*/ 722914 h 1008664"/>
                <a:gd name="connsiteX17-497" fmla="*/ 7943850 w 9124950"/>
                <a:gd name="connsiteY17-498" fmla="*/ 703864 h 1008664"/>
                <a:gd name="connsiteX18-499" fmla="*/ 8420100 w 9124950"/>
                <a:gd name="connsiteY18-500" fmla="*/ 627664 h 1008664"/>
                <a:gd name="connsiteX19-501" fmla="*/ 8829675 w 9124950"/>
                <a:gd name="connsiteY19-502" fmla="*/ 522889 h 1008664"/>
                <a:gd name="connsiteX20-503" fmla="*/ 9124950 w 9124950"/>
                <a:gd name="connsiteY20-504" fmla="*/ 427639 h 1008664"/>
                <a:gd name="connsiteX0-505" fmla="*/ 0 w 9124950"/>
                <a:gd name="connsiteY0-506" fmla="*/ 1008664 h 1008664"/>
                <a:gd name="connsiteX1-507" fmla="*/ 533400 w 9124950"/>
                <a:gd name="connsiteY1-508" fmla="*/ 751489 h 1008664"/>
                <a:gd name="connsiteX2-509" fmla="*/ 1095375 w 9124950"/>
                <a:gd name="connsiteY2-510" fmla="*/ 551464 h 1008664"/>
                <a:gd name="connsiteX3-511" fmla="*/ 1800225 w 9124950"/>
                <a:gd name="connsiteY3-512" fmla="*/ 465739 h 1008664"/>
                <a:gd name="connsiteX4-513" fmla="*/ 2447925 w 9124950"/>
                <a:gd name="connsiteY4-514" fmla="*/ 532414 h 1008664"/>
                <a:gd name="connsiteX5-515" fmla="*/ 2914650 w 9124950"/>
                <a:gd name="connsiteY5-516" fmla="*/ 560989 h 1008664"/>
                <a:gd name="connsiteX6-517" fmla="*/ 3171825 w 9124950"/>
                <a:gd name="connsiteY6-518" fmla="*/ 541939 h 1008664"/>
                <a:gd name="connsiteX7-519" fmla="*/ 3429000 w 9124950"/>
                <a:gd name="connsiteY7-520" fmla="*/ 484789 h 1008664"/>
                <a:gd name="connsiteX8-521" fmla="*/ 3695700 w 9124950"/>
                <a:gd name="connsiteY8-522" fmla="*/ 370489 h 1008664"/>
                <a:gd name="connsiteX9-523" fmla="*/ 4029075 w 9124950"/>
                <a:gd name="connsiteY9-524" fmla="*/ 208564 h 1008664"/>
                <a:gd name="connsiteX10-525" fmla="*/ 4429125 w 9124950"/>
                <a:gd name="connsiteY10-526" fmla="*/ 65689 h 1008664"/>
                <a:gd name="connsiteX11-527" fmla="*/ 4888230 w 9124950"/>
                <a:gd name="connsiteY11-528" fmla="*/ 2824 h 1008664"/>
                <a:gd name="connsiteX12-529" fmla="*/ 5762625 w 9124950"/>
                <a:gd name="connsiteY12-530" fmla="*/ 151414 h 1008664"/>
                <a:gd name="connsiteX13-531" fmla="*/ 6276975 w 9124950"/>
                <a:gd name="connsiteY13-532" fmla="*/ 351439 h 1008664"/>
                <a:gd name="connsiteX14-533" fmla="*/ 6629400 w 9124950"/>
                <a:gd name="connsiteY14-534" fmla="*/ 532414 h 1008664"/>
                <a:gd name="connsiteX15-535" fmla="*/ 6962775 w 9124950"/>
                <a:gd name="connsiteY15-536" fmla="*/ 646714 h 1008664"/>
                <a:gd name="connsiteX16-537" fmla="*/ 7467600 w 9124950"/>
                <a:gd name="connsiteY16-538" fmla="*/ 722914 h 1008664"/>
                <a:gd name="connsiteX17-539" fmla="*/ 7943850 w 9124950"/>
                <a:gd name="connsiteY17-540" fmla="*/ 703864 h 1008664"/>
                <a:gd name="connsiteX18-541" fmla="*/ 8420100 w 9124950"/>
                <a:gd name="connsiteY18-542" fmla="*/ 627664 h 1008664"/>
                <a:gd name="connsiteX19-543" fmla="*/ 8829675 w 9124950"/>
                <a:gd name="connsiteY19-544" fmla="*/ 522889 h 1008664"/>
                <a:gd name="connsiteX20-545" fmla="*/ 9124950 w 9124950"/>
                <a:gd name="connsiteY20-546" fmla="*/ 427639 h 1008664"/>
                <a:gd name="connsiteX0-547" fmla="*/ 0 w 9124950"/>
                <a:gd name="connsiteY0-548" fmla="*/ 1008664 h 1008664"/>
                <a:gd name="connsiteX1-549" fmla="*/ 533400 w 9124950"/>
                <a:gd name="connsiteY1-550" fmla="*/ 751489 h 1008664"/>
                <a:gd name="connsiteX2-551" fmla="*/ 1095375 w 9124950"/>
                <a:gd name="connsiteY2-552" fmla="*/ 551464 h 1008664"/>
                <a:gd name="connsiteX3-553" fmla="*/ 1800225 w 9124950"/>
                <a:gd name="connsiteY3-554" fmla="*/ 465739 h 1008664"/>
                <a:gd name="connsiteX4-555" fmla="*/ 2447925 w 9124950"/>
                <a:gd name="connsiteY4-556" fmla="*/ 532414 h 1008664"/>
                <a:gd name="connsiteX5-557" fmla="*/ 2914650 w 9124950"/>
                <a:gd name="connsiteY5-558" fmla="*/ 560989 h 1008664"/>
                <a:gd name="connsiteX6-559" fmla="*/ 3171825 w 9124950"/>
                <a:gd name="connsiteY6-560" fmla="*/ 541939 h 1008664"/>
                <a:gd name="connsiteX7-561" fmla="*/ 3429000 w 9124950"/>
                <a:gd name="connsiteY7-562" fmla="*/ 484789 h 1008664"/>
                <a:gd name="connsiteX8-563" fmla="*/ 3695700 w 9124950"/>
                <a:gd name="connsiteY8-564" fmla="*/ 370489 h 1008664"/>
                <a:gd name="connsiteX9-565" fmla="*/ 4029075 w 9124950"/>
                <a:gd name="connsiteY9-566" fmla="*/ 208564 h 1008664"/>
                <a:gd name="connsiteX10-567" fmla="*/ 4429125 w 9124950"/>
                <a:gd name="connsiteY10-568" fmla="*/ 65689 h 1008664"/>
                <a:gd name="connsiteX11-569" fmla="*/ 4888230 w 9124950"/>
                <a:gd name="connsiteY11-570" fmla="*/ 2824 h 1008664"/>
                <a:gd name="connsiteX12-571" fmla="*/ 5549265 w 9124950"/>
                <a:gd name="connsiteY12-572" fmla="*/ 105694 h 1008664"/>
                <a:gd name="connsiteX13-573" fmla="*/ 6276975 w 9124950"/>
                <a:gd name="connsiteY13-574" fmla="*/ 351439 h 1008664"/>
                <a:gd name="connsiteX14-575" fmla="*/ 6629400 w 9124950"/>
                <a:gd name="connsiteY14-576" fmla="*/ 532414 h 1008664"/>
                <a:gd name="connsiteX15-577" fmla="*/ 6962775 w 9124950"/>
                <a:gd name="connsiteY15-578" fmla="*/ 646714 h 1008664"/>
                <a:gd name="connsiteX16-579" fmla="*/ 7467600 w 9124950"/>
                <a:gd name="connsiteY16-580" fmla="*/ 722914 h 1008664"/>
                <a:gd name="connsiteX17-581" fmla="*/ 7943850 w 9124950"/>
                <a:gd name="connsiteY17-582" fmla="*/ 703864 h 1008664"/>
                <a:gd name="connsiteX18-583" fmla="*/ 8420100 w 9124950"/>
                <a:gd name="connsiteY18-584" fmla="*/ 627664 h 1008664"/>
                <a:gd name="connsiteX19-585" fmla="*/ 8829675 w 9124950"/>
                <a:gd name="connsiteY19-586" fmla="*/ 522889 h 1008664"/>
                <a:gd name="connsiteX20-587" fmla="*/ 9124950 w 9124950"/>
                <a:gd name="connsiteY20-588" fmla="*/ 427639 h 1008664"/>
                <a:gd name="connsiteX0-589" fmla="*/ 0 w 9124950"/>
                <a:gd name="connsiteY0-590" fmla="*/ 1008664 h 1008664"/>
                <a:gd name="connsiteX1-591" fmla="*/ 533400 w 9124950"/>
                <a:gd name="connsiteY1-592" fmla="*/ 751489 h 1008664"/>
                <a:gd name="connsiteX2-593" fmla="*/ 1095375 w 9124950"/>
                <a:gd name="connsiteY2-594" fmla="*/ 551464 h 1008664"/>
                <a:gd name="connsiteX3-595" fmla="*/ 1800225 w 9124950"/>
                <a:gd name="connsiteY3-596" fmla="*/ 465739 h 1008664"/>
                <a:gd name="connsiteX4-597" fmla="*/ 2447925 w 9124950"/>
                <a:gd name="connsiteY4-598" fmla="*/ 532414 h 1008664"/>
                <a:gd name="connsiteX5-599" fmla="*/ 2914650 w 9124950"/>
                <a:gd name="connsiteY5-600" fmla="*/ 560989 h 1008664"/>
                <a:gd name="connsiteX6-601" fmla="*/ 3171825 w 9124950"/>
                <a:gd name="connsiteY6-602" fmla="*/ 541939 h 1008664"/>
                <a:gd name="connsiteX7-603" fmla="*/ 3429000 w 9124950"/>
                <a:gd name="connsiteY7-604" fmla="*/ 484789 h 1008664"/>
                <a:gd name="connsiteX8-605" fmla="*/ 3695700 w 9124950"/>
                <a:gd name="connsiteY8-606" fmla="*/ 370489 h 1008664"/>
                <a:gd name="connsiteX9-607" fmla="*/ 4029075 w 9124950"/>
                <a:gd name="connsiteY9-608" fmla="*/ 208564 h 1008664"/>
                <a:gd name="connsiteX10-609" fmla="*/ 4429125 w 9124950"/>
                <a:gd name="connsiteY10-610" fmla="*/ 65689 h 1008664"/>
                <a:gd name="connsiteX11-611" fmla="*/ 4888230 w 9124950"/>
                <a:gd name="connsiteY11-612" fmla="*/ 2824 h 1008664"/>
                <a:gd name="connsiteX12-613" fmla="*/ 5572125 w 9124950"/>
                <a:gd name="connsiteY12-614" fmla="*/ 98074 h 1008664"/>
                <a:gd name="connsiteX13-615" fmla="*/ 6276975 w 9124950"/>
                <a:gd name="connsiteY13-616" fmla="*/ 351439 h 1008664"/>
                <a:gd name="connsiteX14-617" fmla="*/ 6629400 w 9124950"/>
                <a:gd name="connsiteY14-618" fmla="*/ 532414 h 1008664"/>
                <a:gd name="connsiteX15-619" fmla="*/ 6962775 w 9124950"/>
                <a:gd name="connsiteY15-620" fmla="*/ 646714 h 1008664"/>
                <a:gd name="connsiteX16-621" fmla="*/ 7467600 w 9124950"/>
                <a:gd name="connsiteY16-622" fmla="*/ 722914 h 1008664"/>
                <a:gd name="connsiteX17-623" fmla="*/ 7943850 w 9124950"/>
                <a:gd name="connsiteY17-624" fmla="*/ 703864 h 1008664"/>
                <a:gd name="connsiteX18-625" fmla="*/ 8420100 w 9124950"/>
                <a:gd name="connsiteY18-626" fmla="*/ 627664 h 1008664"/>
                <a:gd name="connsiteX19-627" fmla="*/ 8829675 w 9124950"/>
                <a:gd name="connsiteY19-628" fmla="*/ 522889 h 1008664"/>
                <a:gd name="connsiteX20-629" fmla="*/ 9124950 w 9124950"/>
                <a:gd name="connsiteY20-630" fmla="*/ 427639 h 1008664"/>
                <a:gd name="connsiteX0-631" fmla="*/ 0 w 9124950"/>
                <a:gd name="connsiteY0-632" fmla="*/ 1008664 h 1008664"/>
                <a:gd name="connsiteX1-633" fmla="*/ 533400 w 9124950"/>
                <a:gd name="connsiteY1-634" fmla="*/ 751489 h 1008664"/>
                <a:gd name="connsiteX2-635" fmla="*/ 1095375 w 9124950"/>
                <a:gd name="connsiteY2-636" fmla="*/ 551464 h 1008664"/>
                <a:gd name="connsiteX3-637" fmla="*/ 1800225 w 9124950"/>
                <a:gd name="connsiteY3-638" fmla="*/ 465739 h 1008664"/>
                <a:gd name="connsiteX4-639" fmla="*/ 2447925 w 9124950"/>
                <a:gd name="connsiteY4-640" fmla="*/ 532414 h 1008664"/>
                <a:gd name="connsiteX5-641" fmla="*/ 2914650 w 9124950"/>
                <a:gd name="connsiteY5-642" fmla="*/ 560989 h 1008664"/>
                <a:gd name="connsiteX6-643" fmla="*/ 3171825 w 9124950"/>
                <a:gd name="connsiteY6-644" fmla="*/ 541939 h 1008664"/>
                <a:gd name="connsiteX7-645" fmla="*/ 3429000 w 9124950"/>
                <a:gd name="connsiteY7-646" fmla="*/ 484789 h 1008664"/>
                <a:gd name="connsiteX8-647" fmla="*/ 3695700 w 9124950"/>
                <a:gd name="connsiteY8-648" fmla="*/ 370489 h 1008664"/>
                <a:gd name="connsiteX9-649" fmla="*/ 4029075 w 9124950"/>
                <a:gd name="connsiteY9-650" fmla="*/ 208564 h 1008664"/>
                <a:gd name="connsiteX10-651" fmla="*/ 4429125 w 9124950"/>
                <a:gd name="connsiteY10-652" fmla="*/ 65689 h 1008664"/>
                <a:gd name="connsiteX11-653" fmla="*/ 4888230 w 9124950"/>
                <a:gd name="connsiteY11-654" fmla="*/ 2824 h 1008664"/>
                <a:gd name="connsiteX12-655" fmla="*/ 5572125 w 9124950"/>
                <a:gd name="connsiteY12-656" fmla="*/ 98074 h 1008664"/>
                <a:gd name="connsiteX13-657" fmla="*/ 6276975 w 9124950"/>
                <a:gd name="connsiteY13-658" fmla="*/ 351439 h 1008664"/>
                <a:gd name="connsiteX14-659" fmla="*/ 6629400 w 9124950"/>
                <a:gd name="connsiteY14-660" fmla="*/ 532414 h 1008664"/>
                <a:gd name="connsiteX15-661" fmla="*/ 6962775 w 9124950"/>
                <a:gd name="connsiteY15-662" fmla="*/ 646714 h 1008664"/>
                <a:gd name="connsiteX16-663" fmla="*/ 7467600 w 9124950"/>
                <a:gd name="connsiteY16-664" fmla="*/ 722914 h 1008664"/>
                <a:gd name="connsiteX17-665" fmla="*/ 7943850 w 9124950"/>
                <a:gd name="connsiteY17-666" fmla="*/ 703864 h 1008664"/>
                <a:gd name="connsiteX18-667" fmla="*/ 8420100 w 9124950"/>
                <a:gd name="connsiteY18-668" fmla="*/ 627664 h 1008664"/>
                <a:gd name="connsiteX19-669" fmla="*/ 8829675 w 9124950"/>
                <a:gd name="connsiteY19-670" fmla="*/ 522889 h 1008664"/>
                <a:gd name="connsiteX20-671" fmla="*/ 9124950 w 9124950"/>
                <a:gd name="connsiteY20-672" fmla="*/ 427639 h 1008664"/>
                <a:gd name="connsiteX0-673" fmla="*/ 0 w 9124950"/>
                <a:gd name="connsiteY0-674" fmla="*/ 1009102 h 1009102"/>
                <a:gd name="connsiteX1-675" fmla="*/ 533400 w 9124950"/>
                <a:gd name="connsiteY1-676" fmla="*/ 751927 h 1009102"/>
                <a:gd name="connsiteX2-677" fmla="*/ 1095375 w 9124950"/>
                <a:gd name="connsiteY2-678" fmla="*/ 551902 h 1009102"/>
                <a:gd name="connsiteX3-679" fmla="*/ 1800225 w 9124950"/>
                <a:gd name="connsiteY3-680" fmla="*/ 466177 h 1009102"/>
                <a:gd name="connsiteX4-681" fmla="*/ 2447925 w 9124950"/>
                <a:gd name="connsiteY4-682" fmla="*/ 532852 h 1009102"/>
                <a:gd name="connsiteX5-683" fmla="*/ 2914650 w 9124950"/>
                <a:gd name="connsiteY5-684" fmla="*/ 561427 h 1009102"/>
                <a:gd name="connsiteX6-685" fmla="*/ 3171825 w 9124950"/>
                <a:gd name="connsiteY6-686" fmla="*/ 542377 h 1009102"/>
                <a:gd name="connsiteX7-687" fmla="*/ 3429000 w 9124950"/>
                <a:gd name="connsiteY7-688" fmla="*/ 485227 h 1009102"/>
                <a:gd name="connsiteX8-689" fmla="*/ 3695700 w 9124950"/>
                <a:gd name="connsiteY8-690" fmla="*/ 370927 h 1009102"/>
                <a:gd name="connsiteX9-691" fmla="*/ 4029075 w 9124950"/>
                <a:gd name="connsiteY9-692" fmla="*/ 209002 h 1009102"/>
                <a:gd name="connsiteX10-693" fmla="*/ 4421505 w 9124950"/>
                <a:gd name="connsiteY10-694" fmla="*/ 58507 h 1009102"/>
                <a:gd name="connsiteX11-695" fmla="*/ 4888230 w 9124950"/>
                <a:gd name="connsiteY11-696" fmla="*/ 3262 h 1009102"/>
                <a:gd name="connsiteX12-697" fmla="*/ 5572125 w 9124950"/>
                <a:gd name="connsiteY12-698" fmla="*/ 98512 h 1009102"/>
                <a:gd name="connsiteX13-699" fmla="*/ 6276975 w 9124950"/>
                <a:gd name="connsiteY13-700" fmla="*/ 351877 h 1009102"/>
                <a:gd name="connsiteX14-701" fmla="*/ 6629400 w 9124950"/>
                <a:gd name="connsiteY14-702" fmla="*/ 532852 h 1009102"/>
                <a:gd name="connsiteX15-703" fmla="*/ 6962775 w 9124950"/>
                <a:gd name="connsiteY15-704" fmla="*/ 647152 h 1009102"/>
                <a:gd name="connsiteX16-705" fmla="*/ 7467600 w 9124950"/>
                <a:gd name="connsiteY16-706" fmla="*/ 723352 h 1009102"/>
                <a:gd name="connsiteX17-707" fmla="*/ 7943850 w 9124950"/>
                <a:gd name="connsiteY17-708" fmla="*/ 704302 h 1009102"/>
                <a:gd name="connsiteX18-709" fmla="*/ 8420100 w 9124950"/>
                <a:gd name="connsiteY18-710" fmla="*/ 628102 h 1009102"/>
                <a:gd name="connsiteX19-711" fmla="*/ 8829675 w 9124950"/>
                <a:gd name="connsiteY19-712" fmla="*/ 523327 h 1009102"/>
                <a:gd name="connsiteX20-713" fmla="*/ 9124950 w 9124950"/>
                <a:gd name="connsiteY20-714" fmla="*/ 428077 h 1009102"/>
                <a:gd name="connsiteX0-715" fmla="*/ 0 w 9124950"/>
                <a:gd name="connsiteY0-716" fmla="*/ 1009102 h 1009102"/>
                <a:gd name="connsiteX1-717" fmla="*/ 533400 w 9124950"/>
                <a:gd name="connsiteY1-718" fmla="*/ 751927 h 1009102"/>
                <a:gd name="connsiteX2-719" fmla="*/ 1095375 w 9124950"/>
                <a:gd name="connsiteY2-720" fmla="*/ 551902 h 1009102"/>
                <a:gd name="connsiteX3-721" fmla="*/ 1800225 w 9124950"/>
                <a:gd name="connsiteY3-722" fmla="*/ 466177 h 1009102"/>
                <a:gd name="connsiteX4-723" fmla="*/ 2447925 w 9124950"/>
                <a:gd name="connsiteY4-724" fmla="*/ 532852 h 1009102"/>
                <a:gd name="connsiteX5-725" fmla="*/ 2914650 w 9124950"/>
                <a:gd name="connsiteY5-726" fmla="*/ 561427 h 1009102"/>
                <a:gd name="connsiteX6-727" fmla="*/ 3171825 w 9124950"/>
                <a:gd name="connsiteY6-728" fmla="*/ 542377 h 1009102"/>
                <a:gd name="connsiteX7-729" fmla="*/ 3429000 w 9124950"/>
                <a:gd name="connsiteY7-730" fmla="*/ 485227 h 1009102"/>
                <a:gd name="connsiteX8-731" fmla="*/ 3695700 w 9124950"/>
                <a:gd name="connsiteY8-732" fmla="*/ 370927 h 1009102"/>
                <a:gd name="connsiteX9-733" fmla="*/ 4029075 w 9124950"/>
                <a:gd name="connsiteY9-734" fmla="*/ 209002 h 1009102"/>
                <a:gd name="connsiteX10-735" fmla="*/ 4421505 w 9124950"/>
                <a:gd name="connsiteY10-736" fmla="*/ 58507 h 1009102"/>
                <a:gd name="connsiteX11-737" fmla="*/ 4888230 w 9124950"/>
                <a:gd name="connsiteY11-738" fmla="*/ 3262 h 1009102"/>
                <a:gd name="connsiteX12-739" fmla="*/ 5572125 w 9124950"/>
                <a:gd name="connsiteY12-740" fmla="*/ 98512 h 1009102"/>
                <a:gd name="connsiteX13-741" fmla="*/ 6276975 w 9124950"/>
                <a:gd name="connsiteY13-742" fmla="*/ 351877 h 1009102"/>
                <a:gd name="connsiteX14-743" fmla="*/ 6629400 w 9124950"/>
                <a:gd name="connsiteY14-744" fmla="*/ 532852 h 1009102"/>
                <a:gd name="connsiteX15-745" fmla="*/ 6962775 w 9124950"/>
                <a:gd name="connsiteY15-746" fmla="*/ 647152 h 1009102"/>
                <a:gd name="connsiteX16-747" fmla="*/ 7467600 w 9124950"/>
                <a:gd name="connsiteY16-748" fmla="*/ 723352 h 1009102"/>
                <a:gd name="connsiteX17-749" fmla="*/ 7943850 w 9124950"/>
                <a:gd name="connsiteY17-750" fmla="*/ 704302 h 1009102"/>
                <a:gd name="connsiteX18-751" fmla="*/ 8420100 w 9124950"/>
                <a:gd name="connsiteY18-752" fmla="*/ 628102 h 1009102"/>
                <a:gd name="connsiteX19-753" fmla="*/ 8829675 w 9124950"/>
                <a:gd name="connsiteY19-754" fmla="*/ 523327 h 1009102"/>
                <a:gd name="connsiteX20-755" fmla="*/ 9124950 w 9124950"/>
                <a:gd name="connsiteY20-756" fmla="*/ 428077 h 1009102"/>
                <a:gd name="connsiteX0-757" fmla="*/ 0 w 9124950"/>
                <a:gd name="connsiteY0-758" fmla="*/ 1009102 h 1009102"/>
                <a:gd name="connsiteX1-759" fmla="*/ 533400 w 9124950"/>
                <a:gd name="connsiteY1-760" fmla="*/ 751927 h 1009102"/>
                <a:gd name="connsiteX2-761" fmla="*/ 1095375 w 9124950"/>
                <a:gd name="connsiteY2-762" fmla="*/ 551902 h 1009102"/>
                <a:gd name="connsiteX3-763" fmla="*/ 1800225 w 9124950"/>
                <a:gd name="connsiteY3-764" fmla="*/ 466177 h 1009102"/>
                <a:gd name="connsiteX4-765" fmla="*/ 2447925 w 9124950"/>
                <a:gd name="connsiteY4-766" fmla="*/ 532852 h 1009102"/>
                <a:gd name="connsiteX5-767" fmla="*/ 2914650 w 9124950"/>
                <a:gd name="connsiteY5-768" fmla="*/ 561427 h 1009102"/>
                <a:gd name="connsiteX6-769" fmla="*/ 3171825 w 9124950"/>
                <a:gd name="connsiteY6-770" fmla="*/ 542377 h 1009102"/>
                <a:gd name="connsiteX7-771" fmla="*/ 3429000 w 9124950"/>
                <a:gd name="connsiteY7-772" fmla="*/ 485227 h 1009102"/>
                <a:gd name="connsiteX8-773" fmla="*/ 3695700 w 9124950"/>
                <a:gd name="connsiteY8-774" fmla="*/ 370927 h 1009102"/>
                <a:gd name="connsiteX9-775" fmla="*/ 4029075 w 9124950"/>
                <a:gd name="connsiteY9-776" fmla="*/ 209002 h 1009102"/>
                <a:gd name="connsiteX10-777" fmla="*/ 4421505 w 9124950"/>
                <a:gd name="connsiteY10-778" fmla="*/ 58507 h 1009102"/>
                <a:gd name="connsiteX11-779" fmla="*/ 4888230 w 9124950"/>
                <a:gd name="connsiteY11-780" fmla="*/ 3262 h 1009102"/>
                <a:gd name="connsiteX12-781" fmla="*/ 5572125 w 9124950"/>
                <a:gd name="connsiteY12-782" fmla="*/ 98512 h 1009102"/>
                <a:gd name="connsiteX13-783" fmla="*/ 6276975 w 9124950"/>
                <a:gd name="connsiteY13-784" fmla="*/ 351877 h 1009102"/>
                <a:gd name="connsiteX14-785" fmla="*/ 6629400 w 9124950"/>
                <a:gd name="connsiteY14-786" fmla="*/ 532852 h 1009102"/>
                <a:gd name="connsiteX15-787" fmla="*/ 6985635 w 9124950"/>
                <a:gd name="connsiteY15-788" fmla="*/ 647152 h 1009102"/>
                <a:gd name="connsiteX16-789" fmla="*/ 7467600 w 9124950"/>
                <a:gd name="connsiteY16-790" fmla="*/ 723352 h 1009102"/>
                <a:gd name="connsiteX17-791" fmla="*/ 7943850 w 9124950"/>
                <a:gd name="connsiteY17-792" fmla="*/ 704302 h 1009102"/>
                <a:gd name="connsiteX18-793" fmla="*/ 8420100 w 9124950"/>
                <a:gd name="connsiteY18-794" fmla="*/ 628102 h 1009102"/>
                <a:gd name="connsiteX19-795" fmla="*/ 8829675 w 9124950"/>
                <a:gd name="connsiteY19-796" fmla="*/ 523327 h 1009102"/>
                <a:gd name="connsiteX20-797" fmla="*/ 9124950 w 9124950"/>
                <a:gd name="connsiteY20-798" fmla="*/ 428077 h 1009102"/>
                <a:gd name="connsiteX0-799" fmla="*/ 0 w 9124950"/>
                <a:gd name="connsiteY0-800" fmla="*/ 1009102 h 1009102"/>
                <a:gd name="connsiteX1-801" fmla="*/ 533400 w 9124950"/>
                <a:gd name="connsiteY1-802" fmla="*/ 751927 h 1009102"/>
                <a:gd name="connsiteX2-803" fmla="*/ 1095375 w 9124950"/>
                <a:gd name="connsiteY2-804" fmla="*/ 551902 h 1009102"/>
                <a:gd name="connsiteX3-805" fmla="*/ 1800225 w 9124950"/>
                <a:gd name="connsiteY3-806" fmla="*/ 466177 h 1009102"/>
                <a:gd name="connsiteX4-807" fmla="*/ 2447925 w 9124950"/>
                <a:gd name="connsiteY4-808" fmla="*/ 532852 h 1009102"/>
                <a:gd name="connsiteX5-809" fmla="*/ 2914650 w 9124950"/>
                <a:gd name="connsiteY5-810" fmla="*/ 561427 h 1009102"/>
                <a:gd name="connsiteX6-811" fmla="*/ 3171825 w 9124950"/>
                <a:gd name="connsiteY6-812" fmla="*/ 542377 h 1009102"/>
                <a:gd name="connsiteX7-813" fmla="*/ 3429000 w 9124950"/>
                <a:gd name="connsiteY7-814" fmla="*/ 485227 h 1009102"/>
                <a:gd name="connsiteX8-815" fmla="*/ 3695700 w 9124950"/>
                <a:gd name="connsiteY8-816" fmla="*/ 370927 h 1009102"/>
                <a:gd name="connsiteX9-817" fmla="*/ 4029075 w 9124950"/>
                <a:gd name="connsiteY9-818" fmla="*/ 209002 h 1009102"/>
                <a:gd name="connsiteX10-819" fmla="*/ 4421505 w 9124950"/>
                <a:gd name="connsiteY10-820" fmla="*/ 58507 h 1009102"/>
                <a:gd name="connsiteX11-821" fmla="*/ 4888230 w 9124950"/>
                <a:gd name="connsiteY11-822" fmla="*/ 3262 h 1009102"/>
                <a:gd name="connsiteX12-823" fmla="*/ 5572125 w 9124950"/>
                <a:gd name="connsiteY12-824" fmla="*/ 98512 h 1009102"/>
                <a:gd name="connsiteX13-825" fmla="*/ 6276975 w 9124950"/>
                <a:gd name="connsiteY13-826" fmla="*/ 351877 h 1009102"/>
                <a:gd name="connsiteX14-827" fmla="*/ 6629400 w 9124950"/>
                <a:gd name="connsiteY14-828" fmla="*/ 532852 h 1009102"/>
                <a:gd name="connsiteX15-829" fmla="*/ 6985635 w 9124950"/>
                <a:gd name="connsiteY15-830" fmla="*/ 647152 h 1009102"/>
                <a:gd name="connsiteX16-831" fmla="*/ 7490460 w 9124950"/>
                <a:gd name="connsiteY16-832" fmla="*/ 715732 h 1009102"/>
                <a:gd name="connsiteX17-833" fmla="*/ 7943850 w 9124950"/>
                <a:gd name="connsiteY17-834" fmla="*/ 704302 h 1009102"/>
                <a:gd name="connsiteX18-835" fmla="*/ 8420100 w 9124950"/>
                <a:gd name="connsiteY18-836" fmla="*/ 628102 h 1009102"/>
                <a:gd name="connsiteX19-837" fmla="*/ 8829675 w 9124950"/>
                <a:gd name="connsiteY19-838" fmla="*/ 523327 h 1009102"/>
                <a:gd name="connsiteX20-839" fmla="*/ 9124950 w 9124950"/>
                <a:gd name="connsiteY20-840" fmla="*/ 428077 h 1009102"/>
                <a:gd name="connsiteX0-841" fmla="*/ 0 w 9124950"/>
                <a:gd name="connsiteY0-842" fmla="*/ 1009102 h 1009102"/>
                <a:gd name="connsiteX1-843" fmla="*/ 533400 w 9124950"/>
                <a:gd name="connsiteY1-844" fmla="*/ 751927 h 1009102"/>
                <a:gd name="connsiteX2-845" fmla="*/ 1095375 w 9124950"/>
                <a:gd name="connsiteY2-846" fmla="*/ 551902 h 1009102"/>
                <a:gd name="connsiteX3-847" fmla="*/ 1800225 w 9124950"/>
                <a:gd name="connsiteY3-848" fmla="*/ 466177 h 1009102"/>
                <a:gd name="connsiteX4-849" fmla="*/ 2447925 w 9124950"/>
                <a:gd name="connsiteY4-850" fmla="*/ 532852 h 1009102"/>
                <a:gd name="connsiteX5-851" fmla="*/ 2914650 w 9124950"/>
                <a:gd name="connsiteY5-852" fmla="*/ 561427 h 1009102"/>
                <a:gd name="connsiteX6-853" fmla="*/ 3171825 w 9124950"/>
                <a:gd name="connsiteY6-854" fmla="*/ 542377 h 1009102"/>
                <a:gd name="connsiteX7-855" fmla="*/ 3429000 w 9124950"/>
                <a:gd name="connsiteY7-856" fmla="*/ 485227 h 1009102"/>
                <a:gd name="connsiteX8-857" fmla="*/ 3695700 w 9124950"/>
                <a:gd name="connsiteY8-858" fmla="*/ 370927 h 1009102"/>
                <a:gd name="connsiteX9-859" fmla="*/ 4029075 w 9124950"/>
                <a:gd name="connsiteY9-860" fmla="*/ 209002 h 1009102"/>
                <a:gd name="connsiteX10-861" fmla="*/ 4421505 w 9124950"/>
                <a:gd name="connsiteY10-862" fmla="*/ 58507 h 1009102"/>
                <a:gd name="connsiteX11-863" fmla="*/ 4888230 w 9124950"/>
                <a:gd name="connsiteY11-864" fmla="*/ 3262 h 1009102"/>
                <a:gd name="connsiteX12-865" fmla="*/ 5572125 w 9124950"/>
                <a:gd name="connsiteY12-866" fmla="*/ 98512 h 1009102"/>
                <a:gd name="connsiteX13-867" fmla="*/ 6276975 w 9124950"/>
                <a:gd name="connsiteY13-868" fmla="*/ 351877 h 1009102"/>
                <a:gd name="connsiteX14-869" fmla="*/ 6667500 w 9124950"/>
                <a:gd name="connsiteY14-870" fmla="*/ 532852 h 1009102"/>
                <a:gd name="connsiteX15-871" fmla="*/ 6985635 w 9124950"/>
                <a:gd name="connsiteY15-872" fmla="*/ 647152 h 1009102"/>
                <a:gd name="connsiteX16-873" fmla="*/ 7490460 w 9124950"/>
                <a:gd name="connsiteY16-874" fmla="*/ 715732 h 1009102"/>
                <a:gd name="connsiteX17-875" fmla="*/ 7943850 w 9124950"/>
                <a:gd name="connsiteY17-876" fmla="*/ 704302 h 1009102"/>
                <a:gd name="connsiteX18-877" fmla="*/ 8420100 w 9124950"/>
                <a:gd name="connsiteY18-878" fmla="*/ 628102 h 1009102"/>
                <a:gd name="connsiteX19-879" fmla="*/ 8829675 w 9124950"/>
                <a:gd name="connsiteY19-880" fmla="*/ 523327 h 1009102"/>
                <a:gd name="connsiteX20-881" fmla="*/ 9124950 w 9124950"/>
                <a:gd name="connsiteY20-882" fmla="*/ 428077 h 1009102"/>
                <a:gd name="connsiteX0-883" fmla="*/ 0 w 9124950"/>
                <a:gd name="connsiteY0-884" fmla="*/ 1009102 h 1009102"/>
                <a:gd name="connsiteX1-885" fmla="*/ 533400 w 9124950"/>
                <a:gd name="connsiteY1-886" fmla="*/ 751927 h 1009102"/>
                <a:gd name="connsiteX2-887" fmla="*/ 1095375 w 9124950"/>
                <a:gd name="connsiteY2-888" fmla="*/ 551902 h 1009102"/>
                <a:gd name="connsiteX3-889" fmla="*/ 1800225 w 9124950"/>
                <a:gd name="connsiteY3-890" fmla="*/ 466177 h 1009102"/>
                <a:gd name="connsiteX4-891" fmla="*/ 2447925 w 9124950"/>
                <a:gd name="connsiteY4-892" fmla="*/ 532852 h 1009102"/>
                <a:gd name="connsiteX5-893" fmla="*/ 2914650 w 9124950"/>
                <a:gd name="connsiteY5-894" fmla="*/ 561427 h 1009102"/>
                <a:gd name="connsiteX6-895" fmla="*/ 3171825 w 9124950"/>
                <a:gd name="connsiteY6-896" fmla="*/ 542377 h 1009102"/>
                <a:gd name="connsiteX7-897" fmla="*/ 3429000 w 9124950"/>
                <a:gd name="connsiteY7-898" fmla="*/ 485227 h 1009102"/>
                <a:gd name="connsiteX8-899" fmla="*/ 3695700 w 9124950"/>
                <a:gd name="connsiteY8-900" fmla="*/ 370927 h 1009102"/>
                <a:gd name="connsiteX9-901" fmla="*/ 4029075 w 9124950"/>
                <a:gd name="connsiteY9-902" fmla="*/ 209002 h 1009102"/>
                <a:gd name="connsiteX10-903" fmla="*/ 4421505 w 9124950"/>
                <a:gd name="connsiteY10-904" fmla="*/ 58507 h 1009102"/>
                <a:gd name="connsiteX11-905" fmla="*/ 4888230 w 9124950"/>
                <a:gd name="connsiteY11-906" fmla="*/ 3262 h 1009102"/>
                <a:gd name="connsiteX12-907" fmla="*/ 5572125 w 9124950"/>
                <a:gd name="connsiteY12-908" fmla="*/ 98512 h 1009102"/>
                <a:gd name="connsiteX13-909" fmla="*/ 6276975 w 9124950"/>
                <a:gd name="connsiteY13-910" fmla="*/ 351877 h 1009102"/>
                <a:gd name="connsiteX14-911" fmla="*/ 6667500 w 9124950"/>
                <a:gd name="connsiteY14-912" fmla="*/ 532852 h 1009102"/>
                <a:gd name="connsiteX15-913" fmla="*/ 6985635 w 9124950"/>
                <a:gd name="connsiteY15-914" fmla="*/ 647152 h 1009102"/>
                <a:gd name="connsiteX16-915" fmla="*/ 7490460 w 9124950"/>
                <a:gd name="connsiteY16-916" fmla="*/ 715732 h 1009102"/>
                <a:gd name="connsiteX17-917" fmla="*/ 7943850 w 9124950"/>
                <a:gd name="connsiteY17-918" fmla="*/ 704302 h 1009102"/>
                <a:gd name="connsiteX18-919" fmla="*/ 8420100 w 9124950"/>
                <a:gd name="connsiteY18-920" fmla="*/ 628102 h 1009102"/>
                <a:gd name="connsiteX19-921" fmla="*/ 8829675 w 9124950"/>
                <a:gd name="connsiteY19-922" fmla="*/ 523327 h 1009102"/>
                <a:gd name="connsiteX20-923" fmla="*/ 9124950 w 9124950"/>
                <a:gd name="connsiteY20-924" fmla="*/ 428077 h 1009102"/>
                <a:gd name="connsiteX0-925" fmla="*/ 0 w 9124950"/>
                <a:gd name="connsiteY0-926" fmla="*/ 1009102 h 1009102"/>
                <a:gd name="connsiteX1-927" fmla="*/ 533400 w 9124950"/>
                <a:gd name="connsiteY1-928" fmla="*/ 751927 h 1009102"/>
                <a:gd name="connsiteX2-929" fmla="*/ 1095375 w 9124950"/>
                <a:gd name="connsiteY2-930" fmla="*/ 551902 h 1009102"/>
                <a:gd name="connsiteX3-931" fmla="*/ 1800225 w 9124950"/>
                <a:gd name="connsiteY3-932" fmla="*/ 466177 h 1009102"/>
                <a:gd name="connsiteX4-933" fmla="*/ 2447925 w 9124950"/>
                <a:gd name="connsiteY4-934" fmla="*/ 532852 h 1009102"/>
                <a:gd name="connsiteX5-935" fmla="*/ 2914650 w 9124950"/>
                <a:gd name="connsiteY5-936" fmla="*/ 561427 h 1009102"/>
                <a:gd name="connsiteX6-937" fmla="*/ 3171825 w 9124950"/>
                <a:gd name="connsiteY6-938" fmla="*/ 542377 h 1009102"/>
                <a:gd name="connsiteX7-939" fmla="*/ 3429000 w 9124950"/>
                <a:gd name="connsiteY7-940" fmla="*/ 485227 h 1009102"/>
                <a:gd name="connsiteX8-941" fmla="*/ 3695700 w 9124950"/>
                <a:gd name="connsiteY8-942" fmla="*/ 370927 h 1009102"/>
                <a:gd name="connsiteX9-943" fmla="*/ 4029075 w 9124950"/>
                <a:gd name="connsiteY9-944" fmla="*/ 209002 h 1009102"/>
                <a:gd name="connsiteX10-945" fmla="*/ 4421505 w 9124950"/>
                <a:gd name="connsiteY10-946" fmla="*/ 58507 h 1009102"/>
                <a:gd name="connsiteX11-947" fmla="*/ 4888230 w 9124950"/>
                <a:gd name="connsiteY11-948" fmla="*/ 3262 h 1009102"/>
                <a:gd name="connsiteX12-949" fmla="*/ 5572125 w 9124950"/>
                <a:gd name="connsiteY12-950" fmla="*/ 98512 h 1009102"/>
                <a:gd name="connsiteX13-951" fmla="*/ 6276975 w 9124950"/>
                <a:gd name="connsiteY13-952" fmla="*/ 351877 h 1009102"/>
                <a:gd name="connsiteX14-953" fmla="*/ 6667500 w 9124950"/>
                <a:gd name="connsiteY14-954" fmla="*/ 532852 h 1009102"/>
                <a:gd name="connsiteX15-955" fmla="*/ 6985635 w 9124950"/>
                <a:gd name="connsiteY15-956" fmla="*/ 647152 h 1009102"/>
                <a:gd name="connsiteX16-957" fmla="*/ 7490460 w 9124950"/>
                <a:gd name="connsiteY16-958" fmla="*/ 715732 h 1009102"/>
                <a:gd name="connsiteX17-959" fmla="*/ 7943850 w 9124950"/>
                <a:gd name="connsiteY17-960" fmla="*/ 704302 h 1009102"/>
                <a:gd name="connsiteX18-961" fmla="*/ 8420100 w 9124950"/>
                <a:gd name="connsiteY18-962" fmla="*/ 628102 h 1009102"/>
                <a:gd name="connsiteX19-963" fmla="*/ 8829675 w 9124950"/>
                <a:gd name="connsiteY19-964" fmla="*/ 523327 h 1009102"/>
                <a:gd name="connsiteX20-965" fmla="*/ 9124950 w 9124950"/>
                <a:gd name="connsiteY20-966" fmla="*/ 428077 h 1009102"/>
                <a:gd name="connsiteX0-967" fmla="*/ 0 w 9124950"/>
                <a:gd name="connsiteY0-968" fmla="*/ 1009102 h 1009102"/>
                <a:gd name="connsiteX1-969" fmla="*/ 533400 w 9124950"/>
                <a:gd name="connsiteY1-970" fmla="*/ 751927 h 1009102"/>
                <a:gd name="connsiteX2-971" fmla="*/ 1095375 w 9124950"/>
                <a:gd name="connsiteY2-972" fmla="*/ 551902 h 1009102"/>
                <a:gd name="connsiteX3-973" fmla="*/ 1800225 w 9124950"/>
                <a:gd name="connsiteY3-974" fmla="*/ 466177 h 1009102"/>
                <a:gd name="connsiteX4-975" fmla="*/ 2447925 w 9124950"/>
                <a:gd name="connsiteY4-976" fmla="*/ 532852 h 1009102"/>
                <a:gd name="connsiteX5-977" fmla="*/ 2914650 w 9124950"/>
                <a:gd name="connsiteY5-978" fmla="*/ 561427 h 1009102"/>
                <a:gd name="connsiteX6-979" fmla="*/ 3171825 w 9124950"/>
                <a:gd name="connsiteY6-980" fmla="*/ 542377 h 1009102"/>
                <a:gd name="connsiteX7-981" fmla="*/ 3429000 w 9124950"/>
                <a:gd name="connsiteY7-982" fmla="*/ 485227 h 1009102"/>
                <a:gd name="connsiteX8-983" fmla="*/ 3695700 w 9124950"/>
                <a:gd name="connsiteY8-984" fmla="*/ 370927 h 1009102"/>
                <a:gd name="connsiteX9-985" fmla="*/ 4029075 w 9124950"/>
                <a:gd name="connsiteY9-986" fmla="*/ 209002 h 1009102"/>
                <a:gd name="connsiteX10-987" fmla="*/ 4421505 w 9124950"/>
                <a:gd name="connsiteY10-988" fmla="*/ 58507 h 1009102"/>
                <a:gd name="connsiteX11-989" fmla="*/ 4888230 w 9124950"/>
                <a:gd name="connsiteY11-990" fmla="*/ 3262 h 1009102"/>
                <a:gd name="connsiteX12-991" fmla="*/ 5572125 w 9124950"/>
                <a:gd name="connsiteY12-992" fmla="*/ 98512 h 1009102"/>
                <a:gd name="connsiteX13-993" fmla="*/ 6276975 w 9124950"/>
                <a:gd name="connsiteY13-994" fmla="*/ 351877 h 1009102"/>
                <a:gd name="connsiteX14-995" fmla="*/ 6667500 w 9124950"/>
                <a:gd name="connsiteY14-996" fmla="*/ 532852 h 1009102"/>
                <a:gd name="connsiteX15-997" fmla="*/ 7031355 w 9124950"/>
                <a:gd name="connsiteY15-998" fmla="*/ 654772 h 1009102"/>
                <a:gd name="connsiteX16-999" fmla="*/ 7490460 w 9124950"/>
                <a:gd name="connsiteY16-1000" fmla="*/ 715732 h 1009102"/>
                <a:gd name="connsiteX17-1001" fmla="*/ 7943850 w 9124950"/>
                <a:gd name="connsiteY17-1002" fmla="*/ 704302 h 1009102"/>
                <a:gd name="connsiteX18-1003" fmla="*/ 8420100 w 9124950"/>
                <a:gd name="connsiteY18-1004" fmla="*/ 628102 h 1009102"/>
                <a:gd name="connsiteX19-1005" fmla="*/ 8829675 w 9124950"/>
                <a:gd name="connsiteY19-1006" fmla="*/ 523327 h 1009102"/>
                <a:gd name="connsiteX20-1007" fmla="*/ 9124950 w 9124950"/>
                <a:gd name="connsiteY20-1008" fmla="*/ 428077 h 1009102"/>
                <a:gd name="connsiteX0-1009" fmla="*/ 0 w 9124950"/>
                <a:gd name="connsiteY0-1010" fmla="*/ 1009102 h 1009102"/>
                <a:gd name="connsiteX1-1011" fmla="*/ 533400 w 9124950"/>
                <a:gd name="connsiteY1-1012" fmla="*/ 751927 h 1009102"/>
                <a:gd name="connsiteX2-1013" fmla="*/ 1095375 w 9124950"/>
                <a:gd name="connsiteY2-1014" fmla="*/ 551902 h 1009102"/>
                <a:gd name="connsiteX3-1015" fmla="*/ 1800225 w 9124950"/>
                <a:gd name="connsiteY3-1016" fmla="*/ 466177 h 1009102"/>
                <a:gd name="connsiteX4-1017" fmla="*/ 2447925 w 9124950"/>
                <a:gd name="connsiteY4-1018" fmla="*/ 532852 h 1009102"/>
                <a:gd name="connsiteX5-1019" fmla="*/ 2914650 w 9124950"/>
                <a:gd name="connsiteY5-1020" fmla="*/ 561427 h 1009102"/>
                <a:gd name="connsiteX6-1021" fmla="*/ 3171825 w 9124950"/>
                <a:gd name="connsiteY6-1022" fmla="*/ 542377 h 1009102"/>
                <a:gd name="connsiteX7-1023" fmla="*/ 3429000 w 9124950"/>
                <a:gd name="connsiteY7-1024" fmla="*/ 485227 h 1009102"/>
                <a:gd name="connsiteX8-1025" fmla="*/ 3695700 w 9124950"/>
                <a:gd name="connsiteY8-1026" fmla="*/ 370927 h 1009102"/>
                <a:gd name="connsiteX9-1027" fmla="*/ 4029075 w 9124950"/>
                <a:gd name="connsiteY9-1028" fmla="*/ 209002 h 1009102"/>
                <a:gd name="connsiteX10-1029" fmla="*/ 4421505 w 9124950"/>
                <a:gd name="connsiteY10-1030" fmla="*/ 58507 h 1009102"/>
                <a:gd name="connsiteX11-1031" fmla="*/ 4888230 w 9124950"/>
                <a:gd name="connsiteY11-1032" fmla="*/ 3262 h 1009102"/>
                <a:gd name="connsiteX12-1033" fmla="*/ 5572125 w 9124950"/>
                <a:gd name="connsiteY12-1034" fmla="*/ 98512 h 1009102"/>
                <a:gd name="connsiteX13-1035" fmla="*/ 6276975 w 9124950"/>
                <a:gd name="connsiteY13-1036" fmla="*/ 351877 h 1009102"/>
                <a:gd name="connsiteX14-1037" fmla="*/ 6667500 w 9124950"/>
                <a:gd name="connsiteY14-1038" fmla="*/ 532852 h 1009102"/>
                <a:gd name="connsiteX15-1039" fmla="*/ 7031355 w 9124950"/>
                <a:gd name="connsiteY15-1040" fmla="*/ 654772 h 1009102"/>
                <a:gd name="connsiteX16-1041" fmla="*/ 7490460 w 9124950"/>
                <a:gd name="connsiteY16-1042" fmla="*/ 715732 h 1009102"/>
                <a:gd name="connsiteX17-1043" fmla="*/ 7943850 w 9124950"/>
                <a:gd name="connsiteY17-1044" fmla="*/ 704302 h 1009102"/>
                <a:gd name="connsiteX18-1045" fmla="*/ 8420100 w 9124950"/>
                <a:gd name="connsiteY18-1046" fmla="*/ 628102 h 1009102"/>
                <a:gd name="connsiteX19-1047" fmla="*/ 8829675 w 9124950"/>
                <a:gd name="connsiteY19-1048" fmla="*/ 523327 h 1009102"/>
                <a:gd name="connsiteX20-1049" fmla="*/ 9124950 w 9124950"/>
                <a:gd name="connsiteY20-1050" fmla="*/ 428077 h 1009102"/>
                <a:gd name="connsiteX0-1051" fmla="*/ 0 w 9124950"/>
                <a:gd name="connsiteY0-1052" fmla="*/ 1009102 h 1009102"/>
                <a:gd name="connsiteX1-1053" fmla="*/ 533400 w 9124950"/>
                <a:gd name="connsiteY1-1054" fmla="*/ 751927 h 1009102"/>
                <a:gd name="connsiteX2-1055" fmla="*/ 1095375 w 9124950"/>
                <a:gd name="connsiteY2-1056" fmla="*/ 551902 h 1009102"/>
                <a:gd name="connsiteX3-1057" fmla="*/ 1800225 w 9124950"/>
                <a:gd name="connsiteY3-1058" fmla="*/ 466177 h 1009102"/>
                <a:gd name="connsiteX4-1059" fmla="*/ 2447925 w 9124950"/>
                <a:gd name="connsiteY4-1060" fmla="*/ 532852 h 1009102"/>
                <a:gd name="connsiteX5-1061" fmla="*/ 2914650 w 9124950"/>
                <a:gd name="connsiteY5-1062" fmla="*/ 561427 h 1009102"/>
                <a:gd name="connsiteX6-1063" fmla="*/ 3171825 w 9124950"/>
                <a:gd name="connsiteY6-1064" fmla="*/ 542377 h 1009102"/>
                <a:gd name="connsiteX7-1065" fmla="*/ 3429000 w 9124950"/>
                <a:gd name="connsiteY7-1066" fmla="*/ 485227 h 1009102"/>
                <a:gd name="connsiteX8-1067" fmla="*/ 3695700 w 9124950"/>
                <a:gd name="connsiteY8-1068" fmla="*/ 370927 h 1009102"/>
                <a:gd name="connsiteX9-1069" fmla="*/ 4029075 w 9124950"/>
                <a:gd name="connsiteY9-1070" fmla="*/ 209002 h 1009102"/>
                <a:gd name="connsiteX10-1071" fmla="*/ 4421505 w 9124950"/>
                <a:gd name="connsiteY10-1072" fmla="*/ 58507 h 1009102"/>
                <a:gd name="connsiteX11-1073" fmla="*/ 4888230 w 9124950"/>
                <a:gd name="connsiteY11-1074" fmla="*/ 3262 h 1009102"/>
                <a:gd name="connsiteX12-1075" fmla="*/ 5572125 w 9124950"/>
                <a:gd name="connsiteY12-1076" fmla="*/ 98512 h 1009102"/>
                <a:gd name="connsiteX13-1077" fmla="*/ 6261735 w 9124950"/>
                <a:gd name="connsiteY13-1078" fmla="*/ 374737 h 1009102"/>
                <a:gd name="connsiteX14-1079" fmla="*/ 6667500 w 9124950"/>
                <a:gd name="connsiteY14-1080" fmla="*/ 532852 h 1009102"/>
                <a:gd name="connsiteX15-1081" fmla="*/ 7031355 w 9124950"/>
                <a:gd name="connsiteY15-1082" fmla="*/ 654772 h 1009102"/>
                <a:gd name="connsiteX16-1083" fmla="*/ 7490460 w 9124950"/>
                <a:gd name="connsiteY16-1084" fmla="*/ 715732 h 1009102"/>
                <a:gd name="connsiteX17-1085" fmla="*/ 7943850 w 9124950"/>
                <a:gd name="connsiteY17-1086" fmla="*/ 704302 h 1009102"/>
                <a:gd name="connsiteX18-1087" fmla="*/ 8420100 w 9124950"/>
                <a:gd name="connsiteY18-1088" fmla="*/ 628102 h 1009102"/>
                <a:gd name="connsiteX19-1089" fmla="*/ 8829675 w 9124950"/>
                <a:gd name="connsiteY19-1090" fmla="*/ 523327 h 1009102"/>
                <a:gd name="connsiteX20-1091" fmla="*/ 9124950 w 9124950"/>
                <a:gd name="connsiteY20-1092" fmla="*/ 428077 h 1009102"/>
                <a:gd name="connsiteX0-1093" fmla="*/ 0 w 9124950"/>
                <a:gd name="connsiteY0-1094" fmla="*/ 1009102 h 1009102"/>
                <a:gd name="connsiteX1-1095" fmla="*/ 533400 w 9124950"/>
                <a:gd name="connsiteY1-1096" fmla="*/ 751927 h 1009102"/>
                <a:gd name="connsiteX2-1097" fmla="*/ 1095375 w 9124950"/>
                <a:gd name="connsiteY2-1098" fmla="*/ 551902 h 1009102"/>
                <a:gd name="connsiteX3-1099" fmla="*/ 1800225 w 9124950"/>
                <a:gd name="connsiteY3-1100" fmla="*/ 466177 h 1009102"/>
                <a:gd name="connsiteX4-1101" fmla="*/ 2447925 w 9124950"/>
                <a:gd name="connsiteY4-1102" fmla="*/ 532852 h 1009102"/>
                <a:gd name="connsiteX5-1103" fmla="*/ 2914650 w 9124950"/>
                <a:gd name="connsiteY5-1104" fmla="*/ 561427 h 1009102"/>
                <a:gd name="connsiteX6-1105" fmla="*/ 3171825 w 9124950"/>
                <a:gd name="connsiteY6-1106" fmla="*/ 542377 h 1009102"/>
                <a:gd name="connsiteX7-1107" fmla="*/ 3429000 w 9124950"/>
                <a:gd name="connsiteY7-1108" fmla="*/ 485227 h 1009102"/>
                <a:gd name="connsiteX8-1109" fmla="*/ 3695700 w 9124950"/>
                <a:gd name="connsiteY8-1110" fmla="*/ 370927 h 1009102"/>
                <a:gd name="connsiteX9-1111" fmla="*/ 4029075 w 9124950"/>
                <a:gd name="connsiteY9-1112" fmla="*/ 209002 h 1009102"/>
                <a:gd name="connsiteX10-1113" fmla="*/ 4421505 w 9124950"/>
                <a:gd name="connsiteY10-1114" fmla="*/ 58507 h 1009102"/>
                <a:gd name="connsiteX11-1115" fmla="*/ 4888230 w 9124950"/>
                <a:gd name="connsiteY11-1116" fmla="*/ 3262 h 1009102"/>
                <a:gd name="connsiteX12-1117" fmla="*/ 5572125 w 9124950"/>
                <a:gd name="connsiteY12-1118" fmla="*/ 98512 h 1009102"/>
                <a:gd name="connsiteX13-1119" fmla="*/ 6261735 w 9124950"/>
                <a:gd name="connsiteY13-1120" fmla="*/ 374737 h 1009102"/>
                <a:gd name="connsiteX14-1121" fmla="*/ 6667500 w 9124950"/>
                <a:gd name="connsiteY14-1122" fmla="*/ 532852 h 1009102"/>
                <a:gd name="connsiteX15-1123" fmla="*/ 7031355 w 9124950"/>
                <a:gd name="connsiteY15-1124" fmla="*/ 654772 h 1009102"/>
                <a:gd name="connsiteX16-1125" fmla="*/ 7490460 w 9124950"/>
                <a:gd name="connsiteY16-1126" fmla="*/ 715732 h 1009102"/>
                <a:gd name="connsiteX17-1127" fmla="*/ 7943850 w 9124950"/>
                <a:gd name="connsiteY17-1128" fmla="*/ 704302 h 1009102"/>
                <a:gd name="connsiteX18-1129" fmla="*/ 8420100 w 9124950"/>
                <a:gd name="connsiteY18-1130" fmla="*/ 628102 h 1009102"/>
                <a:gd name="connsiteX19-1131" fmla="*/ 8829675 w 9124950"/>
                <a:gd name="connsiteY19-1132" fmla="*/ 523327 h 1009102"/>
                <a:gd name="connsiteX20-1133" fmla="*/ 9124950 w 9124950"/>
                <a:gd name="connsiteY20-1134" fmla="*/ 428077 h 1009102"/>
                <a:gd name="connsiteX0-1135" fmla="*/ 0 w 9124950"/>
                <a:gd name="connsiteY0-1136" fmla="*/ 1009102 h 1009102"/>
                <a:gd name="connsiteX1-1137" fmla="*/ 533400 w 9124950"/>
                <a:gd name="connsiteY1-1138" fmla="*/ 751927 h 1009102"/>
                <a:gd name="connsiteX2-1139" fmla="*/ 1095375 w 9124950"/>
                <a:gd name="connsiteY2-1140" fmla="*/ 551902 h 1009102"/>
                <a:gd name="connsiteX3-1141" fmla="*/ 1800225 w 9124950"/>
                <a:gd name="connsiteY3-1142" fmla="*/ 466177 h 1009102"/>
                <a:gd name="connsiteX4-1143" fmla="*/ 2447925 w 9124950"/>
                <a:gd name="connsiteY4-1144" fmla="*/ 532852 h 1009102"/>
                <a:gd name="connsiteX5-1145" fmla="*/ 2914650 w 9124950"/>
                <a:gd name="connsiteY5-1146" fmla="*/ 561427 h 1009102"/>
                <a:gd name="connsiteX6-1147" fmla="*/ 3171825 w 9124950"/>
                <a:gd name="connsiteY6-1148" fmla="*/ 542377 h 1009102"/>
                <a:gd name="connsiteX7-1149" fmla="*/ 3429000 w 9124950"/>
                <a:gd name="connsiteY7-1150" fmla="*/ 485227 h 1009102"/>
                <a:gd name="connsiteX8-1151" fmla="*/ 3695700 w 9124950"/>
                <a:gd name="connsiteY8-1152" fmla="*/ 370927 h 1009102"/>
                <a:gd name="connsiteX9-1153" fmla="*/ 4029075 w 9124950"/>
                <a:gd name="connsiteY9-1154" fmla="*/ 209002 h 1009102"/>
                <a:gd name="connsiteX10-1155" fmla="*/ 4421505 w 9124950"/>
                <a:gd name="connsiteY10-1156" fmla="*/ 58507 h 1009102"/>
                <a:gd name="connsiteX11-1157" fmla="*/ 4888230 w 9124950"/>
                <a:gd name="connsiteY11-1158" fmla="*/ 3262 h 1009102"/>
                <a:gd name="connsiteX12-1159" fmla="*/ 5572125 w 9124950"/>
                <a:gd name="connsiteY12-1160" fmla="*/ 98512 h 1009102"/>
                <a:gd name="connsiteX13-1161" fmla="*/ 6261735 w 9124950"/>
                <a:gd name="connsiteY13-1162" fmla="*/ 374737 h 1009102"/>
                <a:gd name="connsiteX14-1163" fmla="*/ 6637020 w 9124950"/>
                <a:gd name="connsiteY14-1164" fmla="*/ 563332 h 1009102"/>
                <a:gd name="connsiteX15-1165" fmla="*/ 7031355 w 9124950"/>
                <a:gd name="connsiteY15-1166" fmla="*/ 654772 h 1009102"/>
                <a:gd name="connsiteX16-1167" fmla="*/ 7490460 w 9124950"/>
                <a:gd name="connsiteY16-1168" fmla="*/ 715732 h 1009102"/>
                <a:gd name="connsiteX17-1169" fmla="*/ 7943850 w 9124950"/>
                <a:gd name="connsiteY17-1170" fmla="*/ 704302 h 1009102"/>
                <a:gd name="connsiteX18-1171" fmla="*/ 8420100 w 9124950"/>
                <a:gd name="connsiteY18-1172" fmla="*/ 628102 h 1009102"/>
                <a:gd name="connsiteX19-1173" fmla="*/ 8829675 w 9124950"/>
                <a:gd name="connsiteY19-1174" fmla="*/ 523327 h 1009102"/>
                <a:gd name="connsiteX20-1175" fmla="*/ 9124950 w 9124950"/>
                <a:gd name="connsiteY20-1176" fmla="*/ 428077 h 1009102"/>
                <a:gd name="connsiteX0-1177" fmla="*/ 0 w 9124950"/>
                <a:gd name="connsiteY0-1178" fmla="*/ 1009102 h 1009102"/>
                <a:gd name="connsiteX1-1179" fmla="*/ 533400 w 9124950"/>
                <a:gd name="connsiteY1-1180" fmla="*/ 751927 h 1009102"/>
                <a:gd name="connsiteX2-1181" fmla="*/ 1095375 w 9124950"/>
                <a:gd name="connsiteY2-1182" fmla="*/ 551902 h 1009102"/>
                <a:gd name="connsiteX3-1183" fmla="*/ 1800225 w 9124950"/>
                <a:gd name="connsiteY3-1184" fmla="*/ 466177 h 1009102"/>
                <a:gd name="connsiteX4-1185" fmla="*/ 2447925 w 9124950"/>
                <a:gd name="connsiteY4-1186" fmla="*/ 532852 h 1009102"/>
                <a:gd name="connsiteX5-1187" fmla="*/ 2914650 w 9124950"/>
                <a:gd name="connsiteY5-1188" fmla="*/ 561427 h 1009102"/>
                <a:gd name="connsiteX6-1189" fmla="*/ 3171825 w 9124950"/>
                <a:gd name="connsiteY6-1190" fmla="*/ 542377 h 1009102"/>
                <a:gd name="connsiteX7-1191" fmla="*/ 3429000 w 9124950"/>
                <a:gd name="connsiteY7-1192" fmla="*/ 485227 h 1009102"/>
                <a:gd name="connsiteX8-1193" fmla="*/ 3695700 w 9124950"/>
                <a:gd name="connsiteY8-1194" fmla="*/ 370927 h 1009102"/>
                <a:gd name="connsiteX9-1195" fmla="*/ 4029075 w 9124950"/>
                <a:gd name="connsiteY9-1196" fmla="*/ 209002 h 1009102"/>
                <a:gd name="connsiteX10-1197" fmla="*/ 4421505 w 9124950"/>
                <a:gd name="connsiteY10-1198" fmla="*/ 58507 h 1009102"/>
                <a:gd name="connsiteX11-1199" fmla="*/ 4888230 w 9124950"/>
                <a:gd name="connsiteY11-1200" fmla="*/ 3262 h 1009102"/>
                <a:gd name="connsiteX12-1201" fmla="*/ 5572125 w 9124950"/>
                <a:gd name="connsiteY12-1202" fmla="*/ 98512 h 1009102"/>
                <a:gd name="connsiteX13-1203" fmla="*/ 6261735 w 9124950"/>
                <a:gd name="connsiteY13-1204" fmla="*/ 374737 h 1009102"/>
                <a:gd name="connsiteX14-1205" fmla="*/ 6652260 w 9124950"/>
                <a:gd name="connsiteY14-1206" fmla="*/ 555712 h 1009102"/>
                <a:gd name="connsiteX15-1207" fmla="*/ 7031355 w 9124950"/>
                <a:gd name="connsiteY15-1208" fmla="*/ 654772 h 1009102"/>
                <a:gd name="connsiteX16-1209" fmla="*/ 7490460 w 9124950"/>
                <a:gd name="connsiteY16-1210" fmla="*/ 715732 h 1009102"/>
                <a:gd name="connsiteX17-1211" fmla="*/ 7943850 w 9124950"/>
                <a:gd name="connsiteY17-1212" fmla="*/ 704302 h 1009102"/>
                <a:gd name="connsiteX18-1213" fmla="*/ 8420100 w 9124950"/>
                <a:gd name="connsiteY18-1214" fmla="*/ 628102 h 1009102"/>
                <a:gd name="connsiteX19-1215" fmla="*/ 8829675 w 9124950"/>
                <a:gd name="connsiteY19-1216" fmla="*/ 523327 h 1009102"/>
                <a:gd name="connsiteX20-1217" fmla="*/ 9124950 w 9124950"/>
                <a:gd name="connsiteY20-1218" fmla="*/ 428077 h 1009102"/>
                <a:gd name="connsiteX0-1219" fmla="*/ 0 w 9124950"/>
                <a:gd name="connsiteY0-1220" fmla="*/ 1009102 h 1009102"/>
                <a:gd name="connsiteX1-1221" fmla="*/ 533400 w 9124950"/>
                <a:gd name="connsiteY1-1222" fmla="*/ 751927 h 1009102"/>
                <a:gd name="connsiteX2-1223" fmla="*/ 1095375 w 9124950"/>
                <a:gd name="connsiteY2-1224" fmla="*/ 551902 h 1009102"/>
                <a:gd name="connsiteX3-1225" fmla="*/ 1800225 w 9124950"/>
                <a:gd name="connsiteY3-1226" fmla="*/ 466177 h 1009102"/>
                <a:gd name="connsiteX4-1227" fmla="*/ 2447925 w 9124950"/>
                <a:gd name="connsiteY4-1228" fmla="*/ 532852 h 1009102"/>
                <a:gd name="connsiteX5-1229" fmla="*/ 2914650 w 9124950"/>
                <a:gd name="connsiteY5-1230" fmla="*/ 561427 h 1009102"/>
                <a:gd name="connsiteX6-1231" fmla="*/ 3171825 w 9124950"/>
                <a:gd name="connsiteY6-1232" fmla="*/ 542377 h 1009102"/>
                <a:gd name="connsiteX7-1233" fmla="*/ 3429000 w 9124950"/>
                <a:gd name="connsiteY7-1234" fmla="*/ 485227 h 1009102"/>
                <a:gd name="connsiteX8-1235" fmla="*/ 3695700 w 9124950"/>
                <a:gd name="connsiteY8-1236" fmla="*/ 370927 h 1009102"/>
                <a:gd name="connsiteX9-1237" fmla="*/ 4029075 w 9124950"/>
                <a:gd name="connsiteY9-1238" fmla="*/ 209002 h 1009102"/>
                <a:gd name="connsiteX10-1239" fmla="*/ 4421505 w 9124950"/>
                <a:gd name="connsiteY10-1240" fmla="*/ 58507 h 1009102"/>
                <a:gd name="connsiteX11-1241" fmla="*/ 4888230 w 9124950"/>
                <a:gd name="connsiteY11-1242" fmla="*/ 3262 h 1009102"/>
                <a:gd name="connsiteX12-1243" fmla="*/ 5572125 w 9124950"/>
                <a:gd name="connsiteY12-1244" fmla="*/ 98512 h 1009102"/>
                <a:gd name="connsiteX13-1245" fmla="*/ 6261735 w 9124950"/>
                <a:gd name="connsiteY13-1246" fmla="*/ 374737 h 1009102"/>
                <a:gd name="connsiteX14-1247" fmla="*/ 6652260 w 9124950"/>
                <a:gd name="connsiteY14-1248" fmla="*/ 555712 h 1009102"/>
                <a:gd name="connsiteX15-1249" fmla="*/ 7031355 w 9124950"/>
                <a:gd name="connsiteY15-1250" fmla="*/ 654772 h 1009102"/>
                <a:gd name="connsiteX16-1251" fmla="*/ 7490460 w 9124950"/>
                <a:gd name="connsiteY16-1252" fmla="*/ 715732 h 1009102"/>
                <a:gd name="connsiteX17-1253" fmla="*/ 7943850 w 9124950"/>
                <a:gd name="connsiteY17-1254" fmla="*/ 704302 h 1009102"/>
                <a:gd name="connsiteX18-1255" fmla="*/ 8420100 w 9124950"/>
                <a:gd name="connsiteY18-1256" fmla="*/ 628102 h 1009102"/>
                <a:gd name="connsiteX19-1257" fmla="*/ 8829675 w 9124950"/>
                <a:gd name="connsiteY19-1258" fmla="*/ 523327 h 1009102"/>
                <a:gd name="connsiteX20-1259" fmla="*/ 9124950 w 9124950"/>
                <a:gd name="connsiteY20-1260" fmla="*/ 428077 h 1009102"/>
                <a:gd name="connsiteX0-1261" fmla="*/ 0 w 9124950"/>
                <a:gd name="connsiteY0-1262" fmla="*/ 1009102 h 1009102"/>
                <a:gd name="connsiteX1-1263" fmla="*/ 533400 w 9124950"/>
                <a:gd name="connsiteY1-1264" fmla="*/ 751927 h 1009102"/>
                <a:gd name="connsiteX2-1265" fmla="*/ 1095375 w 9124950"/>
                <a:gd name="connsiteY2-1266" fmla="*/ 551902 h 1009102"/>
                <a:gd name="connsiteX3-1267" fmla="*/ 1800225 w 9124950"/>
                <a:gd name="connsiteY3-1268" fmla="*/ 466177 h 1009102"/>
                <a:gd name="connsiteX4-1269" fmla="*/ 2447925 w 9124950"/>
                <a:gd name="connsiteY4-1270" fmla="*/ 532852 h 1009102"/>
                <a:gd name="connsiteX5-1271" fmla="*/ 2914650 w 9124950"/>
                <a:gd name="connsiteY5-1272" fmla="*/ 561427 h 1009102"/>
                <a:gd name="connsiteX6-1273" fmla="*/ 3171825 w 9124950"/>
                <a:gd name="connsiteY6-1274" fmla="*/ 542377 h 1009102"/>
                <a:gd name="connsiteX7-1275" fmla="*/ 3429000 w 9124950"/>
                <a:gd name="connsiteY7-1276" fmla="*/ 485227 h 1009102"/>
                <a:gd name="connsiteX8-1277" fmla="*/ 3695700 w 9124950"/>
                <a:gd name="connsiteY8-1278" fmla="*/ 370927 h 1009102"/>
                <a:gd name="connsiteX9-1279" fmla="*/ 4029075 w 9124950"/>
                <a:gd name="connsiteY9-1280" fmla="*/ 209002 h 1009102"/>
                <a:gd name="connsiteX10-1281" fmla="*/ 4421505 w 9124950"/>
                <a:gd name="connsiteY10-1282" fmla="*/ 58507 h 1009102"/>
                <a:gd name="connsiteX11-1283" fmla="*/ 4888230 w 9124950"/>
                <a:gd name="connsiteY11-1284" fmla="*/ 3262 h 1009102"/>
                <a:gd name="connsiteX12-1285" fmla="*/ 5572125 w 9124950"/>
                <a:gd name="connsiteY12-1286" fmla="*/ 98512 h 1009102"/>
                <a:gd name="connsiteX13-1287" fmla="*/ 6261735 w 9124950"/>
                <a:gd name="connsiteY13-1288" fmla="*/ 374737 h 1009102"/>
                <a:gd name="connsiteX14-1289" fmla="*/ 6652260 w 9124950"/>
                <a:gd name="connsiteY14-1290" fmla="*/ 555712 h 1009102"/>
                <a:gd name="connsiteX15-1291" fmla="*/ 7054215 w 9124950"/>
                <a:gd name="connsiteY15-1292" fmla="*/ 662392 h 1009102"/>
                <a:gd name="connsiteX16-1293" fmla="*/ 7490460 w 9124950"/>
                <a:gd name="connsiteY16-1294" fmla="*/ 715732 h 1009102"/>
                <a:gd name="connsiteX17-1295" fmla="*/ 7943850 w 9124950"/>
                <a:gd name="connsiteY17-1296" fmla="*/ 704302 h 1009102"/>
                <a:gd name="connsiteX18-1297" fmla="*/ 8420100 w 9124950"/>
                <a:gd name="connsiteY18-1298" fmla="*/ 628102 h 1009102"/>
                <a:gd name="connsiteX19-1299" fmla="*/ 8829675 w 9124950"/>
                <a:gd name="connsiteY19-1300" fmla="*/ 523327 h 1009102"/>
                <a:gd name="connsiteX20-1301" fmla="*/ 9124950 w 9124950"/>
                <a:gd name="connsiteY20-1302" fmla="*/ 428077 h 1009102"/>
                <a:gd name="connsiteX0-1303" fmla="*/ 0 w 9124950"/>
                <a:gd name="connsiteY0-1304" fmla="*/ 1009102 h 1009102"/>
                <a:gd name="connsiteX1-1305" fmla="*/ 533400 w 9124950"/>
                <a:gd name="connsiteY1-1306" fmla="*/ 751927 h 1009102"/>
                <a:gd name="connsiteX2-1307" fmla="*/ 1095375 w 9124950"/>
                <a:gd name="connsiteY2-1308" fmla="*/ 551902 h 1009102"/>
                <a:gd name="connsiteX3-1309" fmla="*/ 1800225 w 9124950"/>
                <a:gd name="connsiteY3-1310" fmla="*/ 466177 h 1009102"/>
                <a:gd name="connsiteX4-1311" fmla="*/ 2447925 w 9124950"/>
                <a:gd name="connsiteY4-1312" fmla="*/ 532852 h 1009102"/>
                <a:gd name="connsiteX5-1313" fmla="*/ 2914650 w 9124950"/>
                <a:gd name="connsiteY5-1314" fmla="*/ 561427 h 1009102"/>
                <a:gd name="connsiteX6-1315" fmla="*/ 3171825 w 9124950"/>
                <a:gd name="connsiteY6-1316" fmla="*/ 542377 h 1009102"/>
                <a:gd name="connsiteX7-1317" fmla="*/ 3429000 w 9124950"/>
                <a:gd name="connsiteY7-1318" fmla="*/ 485227 h 1009102"/>
                <a:gd name="connsiteX8-1319" fmla="*/ 3695700 w 9124950"/>
                <a:gd name="connsiteY8-1320" fmla="*/ 370927 h 1009102"/>
                <a:gd name="connsiteX9-1321" fmla="*/ 4029075 w 9124950"/>
                <a:gd name="connsiteY9-1322" fmla="*/ 209002 h 1009102"/>
                <a:gd name="connsiteX10-1323" fmla="*/ 4421505 w 9124950"/>
                <a:gd name="connsiteY10-1324" fmla="*/ 58507 h 1009102"/>
                <a:gd name="connsiteX11-1325" fmla="*/ 4888230 w 9124950"/>
                <a:gd name="connsiteY11-1326" fmla="*/ 3262 h 1009102"/>
                <a:gd name="connsiteX12-1327" fmla="*/ 5572125 w 9124950"/>
                <a:gd name="connsiteY12-1328" fmla="*/ 98512 h 1009102"/>
                <a:gd name="connsiteX13-1329" fmla="*/ 6261735 w 9124950"/>
                <a:gd name="connsiteY13-1330" fmla="*/ 374737 h 1009102"/>
                <a:gd name="connsiteX14-1331" fmla="*/ 6652260 w 9124950"/>
                <a:gd name="connsiteY14-1332" fmla="*/ 555712 h 1009102"/>
                <a:gd name="connsiteX15-1333" fmla="*/ 7054215 w 9124950"/>
                <a:gd name="connsiteY15-1334" fmla="*/ 662392 h 1009102"/>
                <a:gd name="connsiteX16-1335" fmla="*/ 7490460 w 9124950"/>
                <a:gd name="connsiteY16-1336" fmla="*/ 715732 h 1009102"/>
                <a:gd name="connsiteX17-1337" fmla="*/ 7943850 w 9124950"/>
                <a:gd name="connsiteY17-1338" fmla="*/ 704302 h 1009102"/>
                <a:gd name="connsiteX18-1339" fmla="*/ 8420100 w 9124950"/>
                <a:gd name="connsiteY18-1340" fmla="*/ 628102 h 1009102"/>
                <a:gd name="connsiteX19-1341" fmla="*/ 8829675 w 9124950"/>
                <a:gd name="connsiteY19-1342" fmla="*/ 523327 h 1009102"/>
                <a:gd name="connsiteX20-1343" fmla="*/ 9124950 w 9124950"/>
                <a:gd name="connsiteY20-1344" fmla="*/ 428077 h 1009102"/>
                <a:gd name="connsiteX0-1345" fmla="*/ 0 w 9124950"/>
                <a:gd name="connsiteY0-1346" fmla="*/ 1009102 h 1009102"/>
                <a:gd name="connsiteX1-1347" fmla="*/ 533400 w 9124950"/>
                <a:gd name="connsiteY1-1348" fmla="*/ 751927 h 1009102"/>
                <a:gd name="connsiteX2-1349" fmla="*/ 1095375 w 9124950"/>
                <a:gd name="connsiteY2-1350" fmla="*/ 551902 h 1009102"/>
                <a:gd name="connsiteX3-1351" fmla="*/ 1800225 w 9124950"/>
                <a:gd name="connsiteY3-1352" fmla="*/ 466177 h 1009102"/>
                <a:gd name="connsiteX4-1353" fmla="*/ 2447925 w 9124950"/>
                <a:gd name="connsiteY4-1354" fmla="*/ 532852 h 1009102"/>
                <a:gd name="connsiteX5-1355" fmla="*/ 2914650 w 9124950"/>
                <a:gd name="connsiteY5-1356" fmla="*/ 561427 h 1009102"/>
                <a:gd name="connsiteX6-1357" fmla="*/ 3171825 w 9124950"/>
                <a:gd name="connsiteY6-1358" fmla="*/ 542377 h 1009102"/>
                <a:gd name="connsiteX7-1359" fmla="*/ 3429000 w 9124950"/>
                <a:gd name="connsiteY7-1360" fmla="*/ 485227 h 1009102"/>
                <a:gd name="connsiteX8-1361" fmla="*/ 3695700 w 9124950"/>
                <a:gd name="connsiteY8-1362" fmla="*/ 370927 h 1009102"/>
                <a:gd name="connsiteX9-1363" fmla="*/ 4029075 w 9124950"/>
                <a:gd name="connsiteY9-1364" fmla="*/ 209002 h 1009102"/>
                <a:gd name="connsiteX10-1365" fmla="*/ 4421505 w 9124950"/>
                <a:gd name="connsiteY10-1366" fmla="*/ 58507 h 1009102"/>
                <a:gd name="connsiteX11-1367" fmla="*/ 4888230 w 9124950"/>
                <a:gd name="connsiteY11-1368" fmla="*/ 3262 h 1009102"/>
                <a:gd name="connsiteX12-1369" fmla="*/ 5572125 w 9124950"/>
                <a:gd name="connsiteY12-1370" fmla="*/ 98512 h 1009102"/>
                <a:gd name="connsiteX13-1371" fmla="*/ 6261735 w 9124950"/>
                <a:gd name="connsiteY13-1372" fmla="*/ 374737 h 1009102"/>
                <a:gd name="connsiteX14-1373" fmla="*/ 7054215 w 9124950"/>
                <a:gd name="connsiteY14-1374" fmla="*/ 662392 h 1009102"/>
                <a:gd name="connsiteX15-1375" fmla="*/ 7490460 w 9124950"/>
                <a:gd name="connsiteY15-1376" fmla="*/ 715732 h 1009102"/>
                <a:gd name="connsiteX16-1377" fmla="*/ 7943850 w 9124950"/>
                <a:gd name="connsiteY16-1378" fmla="*/ 704302 h 1009102"/>
                <a:gd name="connsiteX17-1379" fmla="*/ 8420100 w 9124950"/>
                <a:gd name="connsiteY17-1380" fmla="*/ 628102 h 1009102"/>
                <a:gd name="connsiteX18-1381" fmla="*/ 8829675 w 9124950"/>
                <a:gd name="connsiteY18-1382" fmla="*/ 523327 h 1009102"/>
                <a:gd name="connsiteX19-1383" fmla="*/ 9124950 w 9124950"/>
                <a:gd name="connsiteY19-1384" fmla="*/ 428077 h 1009102"/>
                <a:gd name="connsiteX0-1385" fmla="*/ 0 w 9124950"/>
                <a:gd name="connsiteY0-1386" fmla="*/ 1009102 h 1009102"/>
                <a:gd name="connsiteX1-1387" fmla="*/ 533400 w 9124950"/>
                <a:gd name="connsiteY1-1388" fmla="*/ 751927 h 1009102"/>
                <a:gd name="connsiteX2-1389" fmla="*/ 1095375 w 9124950"/>
                <a:gd name="connsiteY2-1390" fmla="*/ 551902 h 1009102"/>
                <a:gd name="connsiteX3-1391" fmla="*/ 1800225 w 9124950"/>
                <a:gd name="connsiteY3-1392" fmla="*/ 466177 h 1009102"/>
                <a:gd name="connsiteX4-1393" fmla="*/ 2447925 w 9124950"/>
                <a:gd name="connsiteY4-1394" fmla="*/ 532852 h 1009102"/>
                <a:gd name="connsiteX5-1395" fmla="*/ 2914650 w 9124950"/>
                <a:gd name="connsiteY5-1396" fmla="*/ 561427 h 1009102"/>
                <a:gd name="connsiteX6-1397" fmla="*/ 3171825 w 9124950"/>
                <a:gd name="connsiteY6-1398" fmla="*/ 542377 h 1009102"/>
                <a:gd name="connsiteX7-1399" fmla="*/ 3429000 w 9124950"/>
                <a:gd name="connsiteY7-1400" fmla="*/ 485227 h 1009102"/>
                <a:gd name="connsiteX8-1401" fmla="*/ 3695700 w 9124950"/>
                <a:gd name="connsiteY8-1402" fmla="*/ 370927 h 1009102"/>
                <a:gd name="connsiteX9-1403" fmla="*/ 4029075 w 9124950"/>
                <a:gd name="connsiteY9-1404" fmla="*/ 209002 h 1009102"/>
                <a:gd name="connsiteX10-1405" fmla="*/ 4421505 w 9124950"/>
                <a:gd name="connsiteY10-1406" fmla="*/ 58507 h 1009102"/>
                <a:gd name="connsiteX11-1407" fmla="*/ 4888230 w 9124950"/>
                <a:gd name="connsiteY11-1408" fmla="*/ 3262 h 1009102"/>
                <a:gd name="connsiteX12-1409" fmla="*/ 5572125 w 9124950"/>
                <a:gd name="connsiteY12-1410" fmla="*/ 98512 h 1009102"/>
                <a:gd name="connsiteX13-1411" fmla="*/ 6261735 w 9124950"/>
                <a:gd name="connsiteY13-1412" fmla="*/ 374737 h 1009102"/>
                <a:gd name="connsiteX14-1413" fmla="*/ 7054215 w 9124950"/>
                <a:gd name="connsiteY14-1414" fmla="*/ 662392 h 1009102"/>
                <a:gd name="connsiteX15-1415" fmla="*/ 7490460 w 9124950"/>
                <a:gd name="connsiteY15-1416" fmla="*/ 715732 h 1009102"/>
                <a:gd name="connsiteX16-1417" fmla="*/ 7943850 w 9124950"/>
                <a:gd name="connsiteY16-1418" fmla="*/ 704302 h 1009102"/>
                <a:gd name="connsiteX17-1419" fmla="*/ 8420100 w 9124950"/>
                <a:gd name="connsiteY17-1420" fmla="*/ 628102 h 1009102"/>
                <a:gd name="connsiteX18-1421" fmla="*/ 8829675 w 9124950"/>
                <a:gd name="connsiteY18-1422" fmla="*/ 523327 h 1009102"/>
                <a:gd name="connsiteX19-1423" fmla="*/ 9124950 w 9124950"/>
                <a:gd name="connsiteY19-1424" fmla="*/ 428077 h 1009102"/>
                <a:gd name="connsiteX0-1425" fmla="*/ 0 w 9124950"/>
                <a:gd name="connsiteY0-1426" fmla="*/ 1009102 h 1009102"/>
                <a:gd name="connsiteX1-1427" fmla="*/ 533400 w 9124950"/>
                <a:gd name="connsiteY1-1428" fmla="*/ 751927 h 1009102"/>
                <a:gd name="connsiteX2-1429" fmla="*/ 1095375 w 9124950"/>
                <a:gd name="connsiteY2-1430" fmla="*/ 551902 h 1009102"/>
                <a:gd name="connsiteX3-1431" fmla="*/ 1800225 w 9124950"/>
                <a:gd name="connsiteY3-1432" fmla="*/ 466177 h 1009102"/>
                <a:gd name="connsiteX4-1433" fmla="*/ 2447925 w 9124950"/>
                <a:gd name="connsiteY4-1434" fmla="*/ 532852 h 1009102"/>
                <a:gd name="connsiteX5-1435" fmla="*/ 2914650 w 9124950"/>
                <a:gd name="connsiteY5-1436" fmla="*/ 561427 h 1009102"/>
                <a:gd name="connsiteX6-1437" fmla="*/ 3171825 w 9124950"/>
                <a:gd name="connsiteY6-1438" fmla="*/ 542377 h 1009102"/>
                <a:gd name="connsiteX7-1439" fmla="*/ 3429000 w 9124950"/>
                <a:gd name="connsiteY7-1440" fmla="*/ 485227 h 1009102"/>
                <a:gd name="connsiteX8-1441" fmla="*/ 3695700 w 9124950"/>
                <a:gd name="connsiteY8-1442" fmla="*/ 370927 h 1009102"/>
                <a:gd name="connsiteX9-1443" fmla="*/ 4029075 w 9124950"/>
                <a:gd name="connsiteY9-1444" fmla="*/ 209002 h 1009102"/>
                <a:gd name="connsiteX10-1445" fmla="*/ 4421505 w 9124950"/>
                <a:gd name="connsiteY10-1446" fmla="*/ 58507 h 1009102"/>
                <a:gd name="connsiteX11-1447" fmla="*/ 4888230 w 9124950"/>
                <a:gd name="connsiteY11-1448" fmla="*/ 3262 h 1009102"/>
                <a:gd name="connsiteX12-1449" fmla="*/ 5572125 w 9124950"/>
                <a:gd name="connsiteY12-1450" fmla="*/ 98512 h 1009102"/>
                <a:gd name="connsiteX13-1451" fmla="*/ 6261735 w 9124950"/>
                <a:gd name="connsiteY13-1452" fmla="*/ 374737 h 1009102"/>
                <a:gd name="connsiteX14-1453" fmla="*/ 7054215 w 9124950"/>
                <a:gd name="connsiteY14-1454" fmla="*/ 662392 h 1009102"/>
                <a:gd name="connsiteX15-1455" fmla="*/ 7490460 w 9124950"/>
                <a:gd name="connsiteY15-1456" fmla="*/ 715732 h 1009102"/>
                <a:gd name="connsiteX16-1457" fmla="*/ 7943850 w 9124950"/>
                <a:gd name="connsiteY16-1458" fmla="*/ 704302 h 1009102"/>
                <a:gd name="connsiteX17-1459" fmla="*/ 8420100 w 9124950"/>
                <a:gd name="connsiteY17-1460" fmla="*/ 628102 h 1009102"/>
                <a:gd name="connsiteX18-1461" fmla="*/ 8829675 w 9124950"/>
                <a:gd name="connsiteY18-1462" fmla="*/ 523327 h 1009102"/>
                <a:gd name="connsiteX19-1463" fmla="*/ 9124950 w 9124950"/>
                <a:gd name="connsiteY19-1464" fmla="*/ 428077 h 1009102"/>
                <a:gd name="connsiteX0-1465" fmla="*/ 0 w 9124950"/>
                <a:gd name="connsiteY0-1466" fmla="*/ 1009102 h 1009102"/>
                <a:gd name="connsiteX1-1467" fmla="*/ 533400 w 9124950"/>
                <a:gd name="connsiteY1-1468" fmla="*/ 751927 h 1009102"/>
                <a:gd name="connsiteX2-1469" fmla="*/ 1095375 w 9124950"/>
                <a:gd name="connsiteY2-1470" fmla="*/ 551902 h 1009102"/>
                <a:gd name="connsiteX3-1471" fmla="*/ 1800225 w 9124950"/>
                <a:gd name="connsiteY3-1472" fmla="*/ 466177 h 1009102"/>
                <a:gd name="connsiteX4-1473" fmla="*/ 2447925 w 9124950"/>
                <a:gd name="connsiteY4-1474" fmla="*/ 532852 h 1009102"/>
                <a:gd name="connsiteX5-1475" fmla="*/ 2914650 w 9124950"/>
                <a:gd name="connsiteY5-1476" fmla="*/ 561427 h 1009102"/>
                <a:gd name="connsiteX6-1477" fmla="*/ 3171825 w 9124950"/>
                <a:gd name="connsiteY6-1478" fmla="*/ 542377 h 1009102"/>
                <a:gd name="connsiteX7-1479" fmla="*/ 3429000 w 9124950"/>
                <a:gd name="connsiteY7-1480" fmla="*/ 485227 h 1009102"/>
                <a:gd name="connsiteX8-1481" fmla="*/ 3695700 w 9124950"/>
                <a:gd name="connsiteY8-1482" fmla="*/ 370927 h 1009102"/>
                <a:gd name="connsiteX9-1483" fmla="*/ 4029075 w 9124950"/>
                <a:gd name="connsiteY9-1484" fmla="*/ 209002 h 1009102"/>
                <a:gd name="connsiteX10-1485" fmla="*/ 4421505 w 9124950"/>
                <a:gd name="connsiteY10-1486" fmla="*/ 58507 h 1009102"/>
                <a:gd name="connsiteX11-1487" fmla="*/ 4888230 w 9124950"/>
                <a:gd name="connsiteY11-1488" fmla="*/ 3262 h 1009102"/>
                <a:gd name="connsiteX12-1489" fmla="*/ 5572125 w 9124950"/>
                <a:gd name="connsiteY12-1490" fmla="*/ 98512 h 1009102"/>
                <a:gd name="connsiteX13-1491" fmla="*/ 6261735 w 9124950"/>
                <a:gd name="connsiteY13-1492" fmla="*/ 374737 h 1009102"/>
                <a:gd name="connsiteX14-1493" fmla="*/ 7054215 w 9124950"/>
                <a:gd name="connsiteY14-1494" fmla="*/ 662392 h 1009102"/>
                <a:gd name="connsiteX15-1495" fmla="*/ 7490460 w 9124950"/>
                <a:gd name="connsiteY15-1496" fmla="*/ 715732 h 1009102"/>
                <a:gd name="connsiteX16-1497" fmla="*/ 7943850 w 9124950"/>
                <a:gd name="connsiteY16-1498" fmla="*/ 704302 h 1009102"/>
                <a:gd name="connsiteX17-1499" fmla="*/ 8420100 w 9124950"/>
                <a:gd name="connsiteY17-1500" fmla="*/ 628102 h 1009102"/>
                <a:gd name="connsiteX18-1501" fmla="*/ 8829675 w 9124950"/>
                <a:gd name="connsiteY18-1502" fmla="*/ 523327 h 1009102"/>
                <a:gd name="connsiteX19-1503" fmla="*/ 9124950 w 9124950"/>
                <a:gd name="connsiteY19-1504" fmla="*/ 428077 h 1009102"/>
                <a:gd name="connsiteX0-1505" fmla="*/ 0 w 9124950"/>
                <a:gd name="connsiteY0-1506" fmla="*/ 1009102 h 1009102"/>
                <a:gd name="connsiteX1-1507" fmla="*/ 533400 w 9124950"/>
                <a:gd name="connsiteY1-1508" fmla="*/ 751927 h 1009102"/>
                <a:gd name="connsiteX2-1509" fmla="*/ 1095375 w 9124950"/>
                <a:gd name="connsiteY2-1510" fmla="*/ 551902 h 1009102"/>
                <a:gd name="connsiteX3-1511" fmla="*/ 1800225 w 9124950"/>
                <a:gd name="connsiteY3-1512" fmla="*/ 466177 h 1009102"/>
                <a:gd name="connsiteX4-1513" fmla="*/ 2447925 w 9124950"/>
                <a:gd name="connsiteY4-1514" fmla="*/ 532852 h 1009102"/>
                <a:gd name="connsiteX5-1515" fmla="*/ 2914650 w 9124950"/>
                <a:gd name="connsiteY5-1516" fmla="*/ 561427 h 1009102"/>
                <a:gd name="connsiteX6-1517" fmla="*/ 3171825 w 9124950"/>
                <a:gd name="connsiteY6-1518" fmla="*/ 542377 h 1009102"/>
                <a:gd name="connsiteX7-1519" fmla="*/ 3429000 w 9124950"/>
                <a:gd name="connsiteY7-1520" fmla="*/ 485227 h 1009102"/>
                <a:gd name="connsiteX8-1521" fmla="*/ 3695700 w 9124950"/>
                <a:gd name="connsiteY8-1522" fmla="*/ 370927 h 1009102"/>
                <a:gd name="connsiteX9-1523" fmla="*/ 4029075 w 9124950"/>
                <a:gd name="connsiteY9-1524" fmla="*/ 209002 h 1009102"/>
                <a:gd name="connsiteX10-1525" fmla="*/ 4421505 w 9124950"/>
                <a:gd name="connsiteY10-1526" fmla="*/ 58507 h 1009102"/>
                <a:gd name="connsiteX11-1527" fmla="*/ 4888230 w 9124950"/>
                <a:gd name="connsiteY11-1528" fmla="*/ 3262 h 1009102"/>
                <a:gd name="connsiteX12-1529" fmla="*/ 5572125 w 9124950"/>
                <a:gd name="connsiteY12-1530" fmla="*/ 98512 h 1009102"/>
                <a:gd name="connsiteX13-1531" fmla="*/ 6261735 w 9124950"/>
                <a:gd name="connsiteY13-1532" fmla="*/ 374737 h 1009102"/>
                <a:gd name="connsiteX14-1533" fmla="*/ 7054215 w 9124950"/>
                <a:gd name="connsiteY14-1534" fmla="*/ 662392 h 1009102"/>
                <a:gd name="connsiteX15-1535" fmla="*/ 7490460 w 9124950"/>
                <a:gd name="connsiteY15-1536" fmla="*/ 715732 h 1009102"/>
                <a:gd name="connsiteX16-1537" fmla="*/ 7943850 w 9124950"/>
                <a:gd name="connsiteY16-1538" fmla="*/ 704302 h 1009102"/>
                <a:gd name="connsiteX17-1539" fmla="*/ 8420100 w 9124950"/>
                <a:gd name="connsiteY17-1540" fmla="*/ 628102 h 1009102"/>
                <a:gd name="connsiteX18-1541" fmla="*/ 8829675 w 9124950"/>
                <a:gd name="connsiteY18-1542" fmla="*/ 523327 h 1009102"/>
                <a:gd name="connsiteX19-1543" fmla="*/ 9124950 w 9124950"/>
                <a:gd name="connsiteY19-1544" fmla="*/ 428077 h 1009102"/>
                <a:gd name="connsiteX0-1545" fmla="*/ 0 w 9124950"/>
                <a:gd name="connsiteY0-1546" fmla="*/ 1009102 h 1009102"/>
                <a:gd name="connsiteX1-1547" fmla="*/ 533400 w 9124950"/>
                <a:gd name="connsiteY1-1548" fmla="*/ 751927 h 1009102"/>
                <a:gd name="connsiteX2-1549" fmla="*/ 1095375 w 9124950"/>
                <a:gd name="connsiteY2-1550" fmla="*/ 551902 h 1009102"/>
                <a:gd name="connsiteX3-1551" fmla="*/ 1800225 w 9124950"/>
                <a:gd name="connsiteY3-1552" fmla="*/ 466177 h 1009102"/>
                <a:gd name="connsiteX4-1553" fmla="*/ 2447925 w 9124950"/>
                <a:gd name="connsiteY4-1554" fmla="*/ 532852 h 1009102"/>
                <a:gd name="connsiteX5-1555" fmla="*/ 2914650 w 9124950"/>
                <a:gd name="connsiteY5-1556" fmla="*/ 561427 h 1009102"/>
                <a:gd name="connsiteX6-1557" fmla="*/ 3171825 w 9124950"/>
                <a:gd name="connsiteY6-1558" fmla="*/ 542377 h 1009102"/>
                <a:gd name="connsiteX7-1559" fmla="*/ 3429000 w 9124950"/>
                <a:gd name="connsiteY7-1560" fmla="*/ 485227 h 1009102"/>
                <a:gd name="connsiteX8-1561" fmla="*/ 3695700 w 9124950"/>
                <a:gd name="connsiteY8-1562" fmla="*/ 370927 h 1009102"/>
                <a:gd name="connsiteX9-1563" fmla="*/ 4029075 w 9124950"/>
                <a:gd name="connsiteY9-1564" fmla="*/ 209002 h 1009102"/>
                <a:gd name="connsiteX10-1565" fmla="*/ 4421505 w 9124950"/>
                <a:gd name="connsiteY10-1566" fmla="*/ 58507 h 1009102"/>
                <a:gd name="connsiteX11-1567" fmla="*/ 4888230 w 9124950"/>
                <a:gd name="connsiteY11-1568" fmla="*/ 3262 h 1009102"/>
                <a:gd name="connsiteX12-1569" fmla="*/ 5572125 w 9124950"/>
                <a:gd name="connsiteY12-1570" fmla="*/ 98512 h 1009102"/>
                <a:gd name="connsiteX13-1571" fmla="*/ 6261735 w 9124950"/>
                <a:gd name="connsiteY13-1572" fmla="*/ 374737 h 1009102"/>
                <a:gd name="connsiteX14-1573" fmla="*/ 7031355 w 9124950"/>
                <a:gd name="connsiteY14-1574" fmla="*/ 677632 h 1009102"/>
                <a:gd name="connsiteX15-1575" fmla="*/ 7490460 w 9124950"/>
                <a:gd name="connsiteY15-1576" fmla="*/ 715732 h 1009102"/>
                <a:gd name="connsiteX16-1577" fmla="*/ 7943850 w 9124950"/>
                <a:gd name="connsiteY16-1578" fmla="*/ 704302 h 1009102"/>
                <a:gd name="connsiteX17-1579" fmla="*/ 8420100 w 9124950"/>
                <a:gd name="connsiteY17-1580" fmla="*/ 628102 h 1009102"/>
                <a:gd name="connsiteX18-1581" fmla="*/ 8829675 w 9124950"/>
                <a:gd name="connsiteY18-1582" fmla="*/ 523327 h 1009102"/>
                <a:gd name="connsiteX19-1583" fmla="*/ 9124950 w 9124950"/>
                <a:gd name="connsiteY19-1584" fmla="*/ 428077 h 1009102"/>
                <a:gd name="connsiteX0-1585" fmla="*/ 0 w 9124950"/>
                <a:gd name="connsiteY0-1586" fmla="*/ 1009102 h 1009102"/>
                <a:gd name="connsiteX1-1587" fmla="*/ 533400 w 9124950"/>
                <a:gd name="connsiteY1-1588" fmla="*/ 751927 h 1009102"/>
                <a:gd name="connsiteX2-1589" fmla="*/ 1095375 w 9124950"/>
                <a:gd name="connsiteY2-1590" fmla="*/ 551902 h 1009102"/>
                <a:gd name="connsiteX3-1591" fmla="*/ 1800225 w 9124950"/>
                <a:gd name="connsiteY3-1592" fmla="*/ 466177 h 1009102"/>
                <a:gd name="connsiteX4-1593" fmla="*/ 2447925 w 9124950"/>
                <a:gd name="connsiteY4-1594" fmla="*/ 532852 h 1009102"/>
                <a:gd name="connsiteX5-1595" fmla="*/ 2914650 w 9124950"/>
                <a:gd name="connsiteY5-1596" fmla="*/ 561427 h 1009102"/>
                <a:gd name="connsiteX6-1597" fmla="*/ 3171825 w 9124950"/>
                <a:gd name="connsiteY6-1598" fmla="*/ 542377 h 1009102"/>
                <a:gd name="connsiteX7-1599" fmla="*/ 3429000 w 9124950"/>
                <a:gd name="connsiteY7-1600" fmla="*/ 485227 h 1009102"/>
                <a:gd name="connsiteX8-1601" fmla="*/ 3695700 w 9124950"/>
                <a:gd name="connsiteY8-1602" fmla="*/ 370927 h 1009102"/>
                <a:gd name="connsiteX9-1603" fmla="*/ 4029075 w 9124950"/>
                <a:gd name="connsiteY9-1604" fmla="*/ 209002 h 1009102"/>
                <a:gd name="connsiteX10-1605" fmla="*/ 4421505 w 9124950"/>
                <a:gd name="connsiteY10-1606" fmla="*/ 58507 h 1009102"/>
                <a:gd name="connsiteX11-1607" fmla="*/ 4888230 w 9124950"/>
                <a:gd name="connsiteY11-1608" fmla="*/ 3262 h 1009102"/>
                <a:gd name="connsiteX12-1609" fmla="*/ 5572125 w 9124950"/>
                <a:gd name="connsiteY12-1610" fmla="*/ 98512 h 1009102"/>
                <a:gd name="connsiteX13-1611" fmla="*/ 6261735 w 9124950"/>
                <a:gd name="connsiteY13-1612" fmla="*/ 374737 h 1009102"/>
                <a:gd name="connsiteX14-1613" fmla="*/ 7031355 w 9124950"/>
                <a:gd name="connsiteY14-1614" fmla="*/ 677632 h 1009102"/>
                <a:gd name="connsiteX15-1615" fmla="*/ 7490460 w 9124950"/>
                <a:gd name="connsiteY15-1616" fmla="*/ 715732 h 1009102"/>
                <a:gd name="connsiteX16-1617" fmla="*/ 7943850 w 9124950"/>
                <a:gd name="connsiteY16-1618" fmla="*/ 704302 h 1009102"/>
                <a:gd name="connsiteX17-1619" fmla="*/ 8420100 w 9124950"/>
                <a:gd name="connsiteY17-1620" fmla="*/ 628102 h 1009102"/>
                <a:gd name="connsiteX18-1621" fmla="*/ 8829675 w 9124950"/>
                <a:gd name="connsiteY18-1622" fmla="*/ 523327 h 1009102"/>
                <a:gd name="connsiteX19-1623" fmla="*/ 9124950 w 9124950"/>
                <a:gd name="connsiteY19-1624" fmla="*/ 428077 h 1009102"/>
                <a:gd name="connsiteX0-1625" fmla="*/ 0 w 9124950"/>
                <a:gd name="connsiteY0-1626" fmla="*/ 1009102 h 1009102"/>
                <a:gd name="connsiteX1-1627" fmla="*/ 533400 w 9124950"/>
                <a:gd name="connsiteY1-1628" fmla="*/ 751927 h 1009102"/>
                <a:gd name="connsiteX2-1629" fmla="*/ 1095375 w 9124950"/>
                <a:gd name="connsiteY2-1630" fmla="*/ 551902 h 1009102"/>
                <a:gd name="connsiteX3-1631" fmla="*/ 1800225 w 9124950"/>
                <a:gd name="connsiteY3-1632" fmla="*/ 466177 h 1009102"/>
                <a:gd name="connsiteX4-1633" fmla="*/ 2447925 w 9124950"/>
                <a:gd name="connsiteY4-1634" fmla="*/ 532852 h 1009102"/>
                <a:gd name="connsiteX5-1635" fmla="*/ 2914650 w 9124950"/>
                <a:gd name="connsiteY5-1636" fmla="*/ 561427 h 1009102"/>
                <a:gd name="connsiteX6-1637" fmla="*/ 3171825 w 9124950"/>
                <a:gd name="connsiteY6-1638" fmla="*/ 542377 h 1009102"/>
                <a:gd name="connsiteX7-1639" fmla="*/ 3429000 w 9124950"/>
                <a:gd name="connsiteY7-1640" fmla="*/ 485227 h 1009102"/>
                <a:gd name="connsiteX8-1641" fmla="*/ 3695700 w 9124950"/>
                <a:gd name="connsiteY8-1642" fmla="*/ 370927 h 1009102"/>
                <a:gd name="connsiteX9-1643" fmla="*/ 4029075 w 9124950"/>
                <a:gd name="connsiteY9-1644" fmla="*/ 209002 h 1009102"/>
                <a:gd name="connsiteX10-1645" fmla="*/ 4421505 w 9124950"/>
                <a:gd name="connsiteY10-1646" fmla="*/ 58507 h 1009102"/>
                <a:gd name="connsiteX11-1647" fmla="*/ 4888230 w 9124950"/>
                <a:gd name="connsiteY11-1648" fmla="*/ 3262 h 1009102"/>
                <a:gd name="connsiteX12-1649" fmla="*/ 5572125 w 9124950"/>
                <a:gd name="connsiteY12-1650" fmla="*/ 98512 h 1009102"/>
                <a:gd name="connsiteX13-1651" fmla="*/ 6261735 w 9124950"/>
                <a:gd name="connsiteY13-1652" fmla="*/ 374737 h 1009102"/>
                <a:gd name="connsiteX14-1653" fmla="*/ 7031355 w 9124950"/>
                <a:gd name="connsiteY14-1654" fmla="*/ 677632 h 1009102"/>
                <a:gd name="connsiteX15-1655" fmla="*/ 7490460 w 9124950"/>
                <a:gd name="connsiteY15-1656" fmla="*/ 715732 h 1009102"/>
                <a:gd name="connsiteX16-1657" fmla="*/ 7943850 w 9124950"/>
                <a:gd name="connsiteY16-1658" fmla="*/ 704302 h 1009102"/>
                <a:gd name="connsiteX17-1659" fmla="*/ 8420100 w 9124950"/>
                <a:gd name="connsiteY17-1660" fmla="*/ 628102 h 1009102"/>
                <a:gd name="connsiteX18-1661" fmla="*/ 8829675 w 9124950"/>
                <a:gd name="connsiteY18-1662" fmla="*/ 523327 h 1009102"/>
                <a:gd name="connsiteX19-1663" fmla="*/ 9124950 w 9124950"/>
                <a:gd name="connsiteY19-1664" fmla="*/ 428077 h 1009102"/>
                <a:gd name="connsiteX0-1665" fmla="*/ 0 w 9124950"/>
                <a:gd name="connsiteY0-1666" fmla="*/ 1009102 h 1009102"/>
                <a:gd name="connsiteX1-1667" fmla="*/ 533400 w 9124950"/>
                <a:gd name="connsiteY1-1668" fmla="*/ 751927 h 1009102"/>
                <a:gd name="connsiteX2-1669" fmla="*/ 1095375 w 9124950"/>
                <a:gd name="connsiteY2-1670" fmla="*/ 551902 h 1009102"/>
                <a:gd name="connsiteX3-1671" fmla="*/ 1800225 w 9124950"/>
                <a:gd name="connsiteY3-1672" fmla="*/ 466177 h 1009102"/>
                <a:gd name="connsiteX4-1673" fmla="*/ 2447925 w 9124950"/>
                <a:gd name="connsiteY4-1674" fmla="*/ 532852 h 1009102"/>
                <a:gd name="connsiteX5-1675" fmla="*/ 2914650 w 9124950"/>
                <a:gd name="connsiteY5-1676" fmla="*/ 561427 h 1009102"/>
                <a:gd name="connsiteX6-1677" fmla="*/ 3171825 w 9124950"/>
                <a:gd name="connsiteY6-1678" fmla="*/ 542377 h 1009102"/>
                <a:gd name="connsiteX7-1679" fmla="*/ 3429000 w 9124950"/>
                <a:gd name="connsiteY7-1680" fmla="*/ 485227 h 1009102"/>
                <a:gd name="connsiteX8-1681" fmla="*/ 3695700 w 9124950"/>
                <a:gd name="connsiteY8-1682" fmla="*/ 370927 h 1009102"/>
                <a:gd name="connsiteX9-1683" fmla="*/ 4029075 w 9124950"/>
                <a:gd name="connsiteY9-1684" fmla="*/ 209002 h 1009102"/>
                <a:gd name="connsiteX10-1685" fmla="*/ 4421505 w 9124950"/>
                <a:gd name="connsiteY10-1686" fmla="*/ 58507 h 1009102"/>
                <a:gd name="connsiteX11-1687" fmla="*/ 4888230 w 9124950"/>
                <a:gd name="connsiteY11-1688" fmla="*/ 3262 h 1009102"/>
                <a:gd name="connsiteX12-1689" fmla="*/ 5572125 w 9124950"/>
                <a:gd name="connsiteY12-1690" fmla="*/ 98512 h 1009102"/>
                <a:gd name="connsiteX13-1691" fmla="*/ 6261735 w 9124950"/>
                <a:gd name="connsiteY13-1692" fmla="*/ 374737 h 1009102"/>
                <a:gd name="connsiteX14-1693" fmla="*/ 7031355 w 9124950"/>
                <a:gd name="connsiteY14-1694" fmla="*/ 677632 h 1009102"/>
                <a:gd name="connsiteX15-1695" fmla="*/ 7528560 w 9124950"/>
                <a:gd name="connsiteY15-1696" fmla="*/ 738592 h 1009102"/>
                <a:gd name="connsiteX16-1697" fmla="*/ 7943850 w 9124950"/>
                <a:gd name="connsiteY16-1698" fmla="*/ 704302 h 1009102"/>
                <a:gd name="connsiteX17-1699" fmla="*/ 8420100 w 9124950"/>
                <a:gd name="connsiteY17-1700" fmla="*/ 628102 h 1009102"/>
                <a:gd name="connsiteX18-1701" fmla="*/ 8829675 w 9124950"/>
                <a:gd name="connsiteY18-1702" fmla="*/ 523327 h 1009102"/>
                <a:gd name="connsiteX19-1703" fmla="*/ 9124950 w 9124950"/>
                <a:gd name="connsiteY19-1704" fmla="*/ 428077 h 1009102"/>
                <a:gd name="connsiteX0-1705" fmla="*/ 0 w 9124950"/>
                <a:gd name="connsiteY0-1706" fmla="*/ 1009102 h 1009102"/>
                <a:gd name="connsiteX1-1707" fmla="*/ 533400 w 9124950"/>
                <a:gd name="connsiteY1-1708" fmla="*/ 751927 h 1009102"/>
                <a:gd name="connsiteX2-1709" fmla="*/ 1095375 w 9124950"/>
                <a:gd name="connsiteY2-1710" fmla="*/ 551902 h 1009102"/>
                <a:gd name="connsiteX3-1711" fmla="*/ 1800225 w 9124950"/>
                <a:gd name="connsiteY3-1712" fmla="*/ 466177 h 1009102"/>
                <a:gd name="connsiteX4-1713" fmla="*/ 2447925 w 9124950"/>
                <a:gd name="connsiteY4-1714" fmla="*/ 532852 h 1009102"/>
                <a:gd name="connsiteX5-1715" fmla="*/ 2914650 w 9124950"/>
                <a:gd name="connsiteY5-1716" fmla="*/ 561427 h 1009102"/>
                <a:gd name="connsiteX6-1717" fmla="*/ 3171825 w 9124950"/>
                <a:gd name="connsiteY6-1718" fmla="*/ 542377 h 1009102"/>
                <a:gd name="connsiteX7-1719" fmla="*/ 3429000 w 9124950"/>
                <a:gd name="connsiteY7-1720" fmla="*/ 485227 h 1009102"/>
                <a:gd name="connsiteX8-1721" fmla="*/ 3695700 w 9124950"/>
                <a:gd name="connsiteY8-1722" fmla="*/ 370927 h 1009102"/>
                <a:gd name="connsiteX9-1723" fmla="*/ 4029075 w 9124950"/>
                <a:gd name="connsiteY9-1724" fmla="*/ 209002 h 1009102"/>
                <a:gd name="connsiteX10-1725" fmla="*/ 4421505 w 9124950"/>
                <a:gd name="connsiteY10-1726" fmla="*/ 58507 h 1009102"/>
                <a:gd name="connsiteX11-1727" fmla="*/ 4888230 w 9124950"/>
                <a:gd name="connsiteY11-1728" fmla="*/ 3262 h 1009102"/>
                <a:gd name="connsiteX12-1729" fmla="*/ 5572125 w 9124950"/>
                <a:gd name="connsiteY12-1730" fmla="*/ 98512 h 1009102"/>
                <a:gd name="connsiteX13-1731" fmla="*/ 6261735 w 9124950"/>
                <a:gd name="connsiteY13-1732" fmla="*/ 374737 h 1009102"/>
                <a:gd name="connsiteX14-1733" fmla="*/ 7031355 w 9124950"/>
                <a:gd name="connsiteY14-1734" fmla="*/ 677632 h 1009102"/>
                <a:gd name="connsiteX15-1735" fmla="*/ 7528560 w 9124950"/>
                <a:gd name="connsiteY15-1736" fmla="*/ 738592 h 1009102"/>
                <a:gd name="connsiteX16-1737" fmla="*/ 7943850 w 9124950"/>
                <a:gd name="connsiteY16-1738" fmla="*/ 704302 h 1009102"/>
                <a:gd name="connsiteX17-1739" fmla="*/ 8420100 w 9124950"/>
                <a:gd name="connsiteY17-1740" fmla="*/ 628102 h 1009102"/>
                <a:gd name="connsiteX18-1741" fmla="*/ 8829675 w 9124950"/>
                <a:gd name="connsiteY18-1742" fmla="*/ 523327 h 1009102"/>
                <a:gd name="connsiteX19-1743" fmla="*/ 9124950 w 9124950"/>
                <a:gd name="connsiteY19-1744" fmla="*/ 428077 h 1009102"/>
                <a:gd name="connsiteX0-1745" fmla="*/ 0 w 9124950"/>
                <a:gd name="connsiteY0-1746" fmla="*/ 1009102 h 1009102"/>
                <a:gd name="connsiteX1-1747" fmla="*/ 533400 w 9124950"/>
                <a:gd name="connsiteY1-1748" fmla="*/ 751927 h 1009102"/>
                <a:gd name="connsiteX2-1749" fmla="*/ 1095375 w 9124950"/>
                <a:gd name="connsiteY2-1750" fmla="*/ 551902 h 1009102"/>
                <a:gd name="connsiteX3-1751" fmla="*/ 1800225 w 9124950"/>
                <a:gd name="connsiteY3-1752" fmla="*/ 466177 h 1009102"/>
                <a:gd name="connsiteX4-1753" fmla="*/ 2447925 w 9124950"/>
                <a:gd name="connsiteY4-1754" fmla="*/ 532852 h 1009102"/>
                <a:gd name="connsiteX5-1755" fmla="*/ 2914650 w 9124950"/>
                <a:gd name="connsiteY5-1756" fmla="*/ 561427 h 1009102"/>
                <a:gd name="connsiteX6-1757" fmla="*/ 3171825 w 9124950"/>
                <a:gd name="connsiteY6-1758" fmla="*/ 542377 h 1009102"/>
                <a:gd name="connsiteX7-1759" fmla="*/ 3429000 w 9124950"/>
                <a:gd name="connsiteY7-1760" fmla="*/ 485227 h 1009102"/>
                <a:gd name="connsiteX8-1761" fmla="*/ 3695700 w 9124950"/>
                <a:gd name="connsiteY8-1762" fmla="*/ 370927 h 1009102"/>
                <a:gd name="connsiteX9-1763" fmla="*/ 4029075 w 9124950"/>
                <a:gd name="connsiteY9-1764" fmla="*/ 209002 h 1009102"/>
                <a:gd name="connsiteX10-1765" fmla="*/ 4421505 w 9124950"/>
                <a:gd name="connsiteY10-1766" fmla="*/ 58507 h 1009102"/>
                <a:gd name="connsiteX11-1767" fmla="*/ 4888230 w 9124950"/>
                <a:gd name="connsiteY11-1768" fmla="*/ 3262 h 1009102"/>
                <a:gd name="connsiteX12-1769" fmla="*/ 5572125 w 9124950"/>
                <a:gd name="connsiteY12-1770" fmla="*/ 98512 h 1009102"/>
                <a:gd name="connsiteX13-1771" fmla="*/ 6261735 w 9124950"/>
                <a:gd name="connsiteY13-1772" fmla="*/ 374737 h 1009102"/>
                <a:gd name="connsiteX14-1773" fmla="*/ 7031355 w 9124950"/>
                <a:gd name="connsiteY14-1774" fmla="*/ 677632 h 1009102"/>
                <a:gd name="connsiteX15-1775" fmla="*/ 7528560 w 9124950"/>
                <a:gd name="connsiteY15-1776" fmla="*/ 738592 h 1009102"/>
                <a:gd name="connsiteX16-1777" fmla="*/ 7943850 w 9124950"/>
                <a:gd name="connsiteY16-1778" fmla="*/ 719542 h 1009102"/>
                <a:gd name="connsiteX17-1779" fmla="*/ 8420100 w 9124950"/>
                <a:gd name="connsiteY17-1780" fmla="*/ 628102 h 1009102"/>
                <a:gd name="connsiteX18-1781" fmla="*/ 8829675 w 9124950"/>
                <a:gd name="connsiteY18-1782" fmla="*/ 523327 h 1009102"/>
                <a:gd name="connsiteX19-1783" fmla="*/ 9124950 w 9124950"/>
                <a:gd name="connsiteY19-1784" fmla="*/ 428077 h 1009102"/>
                <a:gd name="connsiteX0-1785" fmla="*/ 0 w 9124950"/>
                <a:gd name="connsiteY0-1786" fmla="*/ 1009102 h 1009102"/>
                <a:gd name="connsiteX1-1787" fmla="*/ 533400 w 9124950"/>
                <a:gd name="connsiteY1-1788" fmla="*/ 751927 h 1009102"/>
                <a:gd name="connsiteX2-1789" fmla="*/ 1095375 w 9124950"/>
                <a:gd name="connsiteY2-1790" fmla="*/ 551902 h 1009102"/>
                <a:gd name="connsiteX3-1791" fmla="*/ 1800225 w 9124950"/>
                <a:gd name="connsiteY3-1792" fmla="*/ 466177 h 1009102"/>
                <a:gd name="connsiteX4-1793" fmla="*/ 2447925 w 9124950"/>
                <a:gd name="connsiteY4-1794" fmla="*/ 532852 h 1009102"/>
                <a:gd name="connsiteX5-1795" fmla="*/ 2914650 w 9124950"/>
                <a:gd name="connsiteY5-1796" fmla="*/ 561427 h 1009102"/>
                <a:gd name="connsiteX6-1797" fmla="*/ 3171825 w 9124950"/>
                <a:gd name="connsiteY6-1798" fmla="*/ 542377 h 1009102"/>
                <a:gd name="connsiteX7-1799" fmla="*/ 3429000 w 9124950"/>
                <a:gd name="connsiteY7-1800" fmla="*/ 485227 h 1009102"/>
                <a:gd name="connsiteX8-1801" fmla="*/ 3695700 w 9124950"/>
                <a:gd name="connsiteY8-1802" fmla="*/ 370927 h 1009102"/>
                <a:gd name="connsiteX9-1803" fmla="*/ 4029075 w 9124950"/>
                <a:gd name="connsiteY9-1804" fmla="*/ 209002 h 1009102"/>
                <a:gd name="connsiteX10-1805" fmla="*/ 4421505 w 9124950"/>
                <a:gd name="connsiteY10-1806" fmla="*/ 58507 h 1009102"/>
                <a:gd name="connsiteX11-1807" fmla="*/ 4888230 w 9124950"/>
                <a:gd name="connsiteY11-1808" fmla="*/ 3262 h 1009102"/>
                <a:gd name="connsiteX12-1809" fmla="*/ 5572125 w 9124950"/>
                <a:gd name="connsiteY12-1810" fmla="*/ 98512 h 1009102"/>
                <a:gd name="connsiteX13-1811" fmla="*/ 6261735 w 9124950"/>
                <a:gd name="connsiteY13-1812" fmla="*/ 374737 h 1009102"/>
                <a:gd name="connsiteX14-1813" fmla="*/ 7031355 w 9124950"/>
                <a:gd name="connsiteY14-1814" fmla="*/ 677632 h 1009102"/>
                <a:gd name="connsiteX15-1815" fmla="*/ 7528560 w 9124950"/>
                <a:gd name="connsiteY15-1816" fmla="*/ 738592 h 1009102"/>
                <a:gd name="connsiteX16-1817" fmla="*/ 7943850 w 9124950"/>
                <a:gd name="connsiteY16-1818" fmla="*/ 719542 h 1009102"/>
                <a:gd name="connsiteX17-1819" fmla="*/ 8420100 w 9124950"/>
                <a:gd name="connsiteY17-1820" fmla="*/ 628102 h 1009102"/>
                <a:gd name="connsiteX18-1821" fmla="*/ 8829675 w 9124950"/>
                <a:gd name="connsiteY18-1822" fmla="*/ 523327 h 1009102"/>
                <a:gd name="connsiteX19-1823" fmla="*/ 9124950 w 9124950"/>
                <a:gd name="connsiteY19-1824" fmla="*/ 428077 h 1009102"/>
                <a:gd name="connsiteX0-1825" fmla="*/ 0 w 9124950"/>
                <a:gd name="connsiteY0-1826" fmla="*/ 1009102 h 1009102"/>
                <a:gd name="connsiteX1-1827" fmla="*/ 533400 w 9124950"/>
                <a:gd name="connsiteY1-1828" fmla="*/ 751927 h 1009102"/>
                <a:gd name="connsiteX2-1829" fmla="*/ 1095375 w 9124950"/>
                <a:gd name="connsiteY2-1830" fmla="*/ 551902 h 1009102"/>
                <a:gd name="connsiteX3-1831" fmla="*/ 1739265 w 9124950"/>
                <a:gd name="connsiteY3-1832" fmla="*/ 489037 h 1009102"/>
                <a:gd name="connsiteX4-1833" fmla="*/ 2447925 w 9124950"/>
                <a:gd name="connsiteY4-1834" fmla="*/ 532852 h 1009102"/>
                <a:gd name="connsiteX5-1835" fmla="*/ 2914650 w 9124950"/>
                <a:gd name="connsiteY5-1836" fmla="*/ 561427 h 1009102"/>
                <a:gd name="connsiteX6-1837" fmla="*/ 3171825 w 9124950"/>
                <a:gd name="connsiteY6-1838" fmla="*/ 542377 h 1009102"/>
                <a:gd name="connsiteX7-1839" fmla="*/ 3429000 w 9124950"/>
                <a:gd name="connsiteY7-1840" fmla="*/ 485227 h 1009102"/>
                <a:gd name="connsiteX8-1841" fmla="*/ 3695700 w 9124950"/>
                <a:gd name="connsiteY8-1842" fmla="*/ 370927 h 1009102"/>
                <a:gd name="connsiteX9-1843" fmla="*/ 4029075 w 9124950"/>
                <a:gd name="connsiteY9-1844" fmla="*/ 209002 h 1009102"/>
                <a:gd name="connsiteX10-1845" fmla="*/ 4421505 w 9124950"/>
                <a:gd name="connsiteY10-1846" fmla="*/ 58507 h 1009102"/>
                <a:gd name="connsiteX11-1847" fmla="*/ 4888230 w 9124950"/>
                <a:gd name="connsiteY11-1848" fmla="*/ 3262 h 1009102"/>
                <a:gd name="connsiteX12-1849" fmla="*/ 5572125 w 9124950"/>
                <a:gd name="connsiteY12-1850" fmla="*/ 98512 h 1009102"/>
                <a:gd name="connsiteX13-1851" fmla="*/ 6261735 w 9124950"/>
                <a:gd name="connsiteY13-1852" fmla="*/ 374737 h 1009102"/>
                <a:gd name="connsiteX14-1853" fmla="*/ 7031355 w 9124950"/>
                <a:gd name="connsiteY14-1854" fmla="*/ 677632 h 1009102"/>
                <a:gd name="connsiteX15-1855" fmla="*/ 7528560 w 9124950"/>
                <a:gd name="connsiteY15-1856" fmla="*/ 738592 h 1009102"/>
                <a:gd name="connsiteX16-1857" fmla="*/ 7943850 w 9124950"/>
                <a:gd name="connsiteY16-1858" fmla="*/ 719542 h 1009102"/>
                <a:gd name="connsiteX17-1859" fmla="*/ 8420100 w 9124950"/>
                <a:gd name="connsiteY17-1860" fmla="*/ 628102 h 1009102"/>
                <a:gd name="connsiteX18-1861" fmla="*/ 8829675 w 9124950"/>
                <a:gd name="connsiteY18-1862" fmla="*/ 523327 h 1009102"/>
                <a:gd name="connsiteX19-1863" fmla="*/ 9124950 w 9124950"/>
                <a:gd name="connsiteY19-1864" fmla="*/ 428077 h 1009102"/>
                <a:gd name="connsiteX0-1865" fmla="*/ 0 w 9124950"/>
                <a:gd name="connsiteY0-1866" fmla="*/ 1009102 h 1009102"/>
                <a:gd name="connsiteX1-1867" fmla="*/ 533400 w 9124950"/>
                <a:gd name="connsiteY1-1868" fmla="*/ 751927 h 1009102"/>
                <a:gd name="connsiteX2-1869" fmla="*/ 1095375 w 9124950"/>
                <a:gd name="connsiteY2-1870" fmla="*/ 551902 h 1009102"/>
                <a:gd name="connsiteX3-1871" fmla="*/ 1754505 w 9124950"/>
                <a:gd name="connsiteY3-1872" fmla="*/ 466177 h 1009102"/>
                <a:gd name="connsiteX4-1873" fmla="*/ 2447925 w 9124950"/>
                <a:gd name="connsiteY4-1874" fmla="*/ 532852 h 1009102"/>
                <a:gd name="connsiteX5-1875" fmla="*/ 2914650 w 9124950"/>
                <a:gd name="connsiteY5-1876" fmla="*/ 561427 h 1009102"/>
                <a:gd name="connsiteX6-1877" fmla="*/ 3171825 w 9124950"/>
                <a:gd name="connsiteY6-1878" fmla="*/ 542377 h 1009102"/>
                <a:gd name="connsiteX7-1879" fmla="*/ 3429000 w 9124950"/>
                <a:gd name="connsiteY7-1880" fmla="*/ 485227 h 1009102"/>
                <a:gd name="connsiteX8-1881" fmla="*/ 3695700 w 9124950"/>
                <a:gd name="connsiteY8-1882" fmla="*/ 370927 h 1009102"/>
                <a:gd name="connsiteX9-1883" fmla="*/ 4029075 w 9124950"/>
                <a:gd name="connsiteY9-1884" fmla="*/ 209002 h 1009102"/>
                <a:gd name="connsiteX10-1885" fmla="*/ 4421505 w 9124950"/>
                <a:gd name="connsiteY10-1886" fmla="*/ 58507 h 1009102"/>
                <a:gd name="connsiteX11-1887" fmla="*/ 4888230 w 9124950"/>
                <a:gd name="connsiteY11-1888" fmla="*/ 3262 h 1009102"/>
                <a:gd name="connsiteX12-1889" fmla="*/ 5572125 w 9124950"/>
                <a:gd name="connsiteY12-1890" fmla="*/ 98512 h 1009102"/>
                <a:gd name="connsiteX13-1891" fmla="*/ 6261735 w 9124950"/>
                <a:gd name="connsiteY13-1892" fmla="*/ 374737 h 1009102"/>
                <a:gd name="connsiteX14-1893" fmla="*/ 7031355 w 9124950"/>
                <a:gd name="connsiteY14-1894" fmla="*/ 677632 h 1009102"/>
                <a:gd name="connsiteX15-1895" fmla="*/ 7528560 w 9124950"/>
                <a:gd name="connsiteY15-1896" fmla="*/ 738592 h 1009102"/>
                <a:gd name="connsiteX16-1897" fmla="*/ 7943850 w 9124950"/>
                <a:gd name="connsiteY16-1898" fmla="*/ 719542 h 1009102"/>
                <a:gd name="connsiteX17-1899" fmla="*/ 8420100 w 9124950"/>
                <a:gd name="connsiteY17-1900" fmla="*/ 628102 h 1009102"/>
                <a:gd name="connsiteX18-1901" fmla="*/ 8829675 w 9124950"/>
                <a:gd name="connsiteY18-1902" fmla="*/ 523327 h 1009102"/>
                <a:gd name="connsiteX19-1903" fmla="*/ 9124950 w 9124950"/>
                <a:gd name="connsiteY19-1904" fmla="*/ 428077 h 1009102"/>
                <a:gd name="connsiteX0-1905" fmla="*/ 0 w 9124950"/>
                <a:gd name="connsiteY0-1906" fmla="*/ 1009102 h 1009102"/>
                <a:gd name="connsiteX1-1907" fmla="*/ 533400 w 9124950"/>
                <a:gd name="connsiteY1-1908" fmla="*/ 751927 h 1009102"/>
                <a:gd name="connsiteX2-1909" fmla="*/ 1095375 w 9124950"/>
                <a:gd name="connsiteY2-1910" fmla="*/ 551902 h 1009102"/>
                <a:gd name="connsiteX3-1911" fmla="*/ 1754505 w 9124950"/>
                <a:gd name="connsiteY3-1912" fmla="*/ 466177 h 1009102"/>
                <a:gd name="connsiteX4-1913" fmla="*/ 2447925 w 9124950"/>
                <a:gd name="connsiteY4-1914" fmla="*/ 532852 h 1009102"/>
                <a:gd name="connsiteX5-1915" fmla="*/ 2914650 w 9124950"/>
                <a:gd name="connsiteY5-1916" fmla="*/ 561427 h 1009102"/>
                <a:gd name="connsiteX6-1917" fmla="*/ 3171825 w 9124950"/>
                <a:gd name="connsiteY6-1918" fmla="*/ 542377 h 1009102"/>
                <a:gd name="connsiteX7-1919" fmla="*/ 3429000 w 9124950"/>
                <a:gd name="connsiteY7-1920" fmla="*/ 485227 h 1009102"/>
                <a:gd name="connsiteX8-1921" fmla="*/ 3695700 w 9124950"/>
                <a:gd name="connsiteY8-1922" fmla="*/ 370927 h 1009102"/>
                <a:gd name="connsiteX9-1923" fmla="*/ 4029075 w 9124950"/>
                <a:gd name="connsiteY9-1924" fmla="*/ 209002 h 1009102"/>
                <a:gd name="connsiteX10-1925" fmla="*/ 4421505 w 9124950"/>
                <a:gd name="connsiteY10-1926" fmla="*/ 58507 h 1009102"/>
                <a:gd name="connsiteX11-1927" fmla="*/ 4888230 w 9124950"/>
                <a:gd name="connsiteY11-1928" fmla="*/ 3262 h 1009102"/>
                <a:gd name="connsiteX12-1929" fmla="*/ 5572125 w 9124950"/>
                <a:gd name="connsiteY12-1930" fmla="*/ 98512 h 1009102"/>
                <a:gd name="connsiteX13-1931" fmla="*/ 6261735 w 9124950"/>
                <a:gd name="connsiteY13-1932" fmla="*/ 374737 h 1009102"/>
                <a:gd name="connsiteX14-1933" fmla="*/ 7031355 w 9124950"/>
                <a:gd name="connsiteY14-1934" fmla="*/ 677632 h 1009102"/>
                <a:gd name="connsiteX15-1935" fmla="*/ 7528560 w 9124950"/>
                <a:gd name="connsiteY15-1936" fmla="*/ 738592 h 1009102"/>
                <a:gd name="connsiteX16-1937" fmla="*/ 7943850 w 9124950"/>
                <a:gd name="connsiteY16-1938" fmla="*/ 719542 h 1009102"/>
                <a:gd name="connsiteX17-1939" fmla="*/ 8420100 w 9124950"/>
                <a:gd name="connsiteY17-1940" fmla="*/ 628102 h 1009102"/>
                <a:gd name="connsiteX18-1941" fmla="*/ 8829675 w 9124950"/>
                <a:gd name="connsiteY18-1942" fmla="*/ 523327 h 1009102"/>
                <a:gd name="connsiteX19-1943" fmla="*/ 9124950 w 9124950"/>
                <a:gd name="connsiteY19-1944" fmla="*/ 428077 h 1009102"/>
                <a:gd name="connsiteX0-1945" fmla="*/ 0 w 9124950"/>
                <a:gd name="connsiteY0-1946" fmla="*/ 1009102 h 1009102"/>
                <a:gd name="connsiteX1-1947" fmla="*/ 533400 w 9124950"/>
                <a:gd name="connsiteY1-1948" fmla="*/ 751927 h 1009102"/>
                <a:gd name="connsiteX2-1949" fmla="*/ 1095375 w 9124950"/>
                <a:gd name="connsiteY2-1950" fmla="*/ 551902 h 1009102"/>
                <a:gd name="connsiteX3-1951" fmla="*/ 1701165 w 9124950"/>
                <a:gd name="connsiteY3-1952" fmla="*/ 473797 h 1009102"/>
                <a:gd name="connsiteX4-1953" fmla="*/ 2447925 w 9124950"/>
                <a:gd name="connsiteY4-1954" fmla="*/ 532852 h 1009102"/>
                <a:gd name="connsiteX5-1955" fmla="*/ 2914650 w 9124950"/>
                <a:gd name="connsiteY5-1956" fmla="*/ 561427 h 1009102"/>
                <a:gd name="connsiteX6-1957" fmla="*/ 3171825 w 9124950"/>
                <a:gd name="connsiteY6-1958" fmla="*/ 542377 h 1009102"/>
                <a:gd name="connsiteX7-1959" fmla="*/ 3429000 w 9124950"/>
                <a:gd name="connsiteY7-1960" fmla="*/ 485227 h 1009102"/>
                <a:gd name="connsiteX8-1961" fmla="*/ 3695700 w 9124950"/>
                <a:gd name="connsiteY8-1962" fmla="*/ 370927 h 1009102"/>
                <a:gd name="connsiteX9-1963" fmla="*/ 4029075 w 9124950"/>
                <a:gd name="connsiteY9-1964" fmla="*/ 209002 h 1009102"/>
                <a:gd name="connsiteX10-1965" fmla="*/ 4421505 w 9124950"/>
                <a:gd name="connsiteY10-1966" fmla="*/ 58507 h 1009102"/>
                <a:gd name="connsiteX11-1967" fmla="*/ 4888230 w 9124950"/>
                <a:gd name="connsiteY11-1968" fmla="*/ 3262 h 1009102"/>
                <a:gd name="connsiteX12-1969" fmla="*/ 5572125 w 9124950"/>
                <a:gd name="connsiteY12-1970" fmla="*/ 98512 h 1009102"/>
                <a:gd name="connsiteX13-1971" fmla="*/ 6261735 w 9124950"/>
                <a:gd name="connsiteY13-1972" fmla="*/ 374737 h 1009102"/>
                <a:gd name="connsiteX14-1973" fmla="*/ 7031355 w 9124950"/>
                <a:gd name="connsiteY14-1974" fmla="*/ 677632 h 1009102"/>
                <a:gd name="connsiteX15-1975" fmla="*/ 7528560 w 9124950"/>
                <a:gd name="connsiteY15-1976" fmla="*/ 738592 h 1009102"/>
                <a:gd name="connsiteX16-1977" fmla="*/ 7943850 w 9124950"/>
                <a:gd name="connsiteY16-1978" fmla="*/ 719542 h 1009102"/>
                <a:gd name="connsiteX17-1979" fmla="*/ 8420100 w 9124950"/>
                <a:gd name="connsiteY17-1980" fmla="*/ 628102 h 1009102"/>
                <a:gd name="connsiteX18-1981" fmla="*/ 8829675 w 9124950"/>
                <a:gd name="connsiteY18-1982" fmla="*/ 523327 h 1009102"/>
                <a:gd name="connsiteX19-1983" fmla="*/ 9124950 w 9124950"/>
                <a:gd name="connsiteY19-1984" fmla="*/ 428077 h 1009102"/>
                <a:gd name="connsiteX0-1985" fmla="*/ 0 w 9124950"/>
                <a:gd name="connsiteY0-1986" fmla="*/ 1009102 h 1009102"/>
                <a:gd name="connsiteX1-1987" fmla="*/ 533400 w 9124950"/>
                <a:gd name="connsiteY1-1988" fmla="*/ 742402 h 1009102"/>
                <a:gd name="connsiteX2-1989" fmla="*/ 1095375 w 9124950"/>
                <a:gd name="connsiteY2-1990" fmla="*/ 551902 h 1009102"/>
                <a:gd name="connsiteX3-1991" fmla="*/ 1701165 w 9124950"/>
                <a:gd name="connsiteY3-1992" fmla="*/ 473797 h 1009102"/>
                <a:gd name="connsiteX4-1993" fmla="*/ 2447925 w 9124950"/>
                <a:gd name="connsiteY4-1994" fmla="*/ 532852 h 1009102"/>
                <a:gd name="connsiteX5-1995" fmla="*/ 2914650 w 9124950"/>
                <a:gd name="connsiteY5-1996" fmla="*/ 561427 h 1009102"/>
                <a:gd name="connsiteX6-1997" fmla="*/ 3171825 w 9124950"/>
                <a:gd name="connsiteY6-1998" fmla="*/ 542377 h 1009102"/>
                <a:gd name="connsiteX7-1999" fmla="*/ 3429000 w 9124950"/>
                <a:gd name="connsiteY7-2000" fmla="*/ 485227 h 1009102"/>
                <a:gd name="connsiteX8-2001" fmla="*/ 3695700 w 9124950"/>
                <a:gd name="connsiteY8-2002" fmla="*/ 370927 h 1009102"/>
                <a:gd name="connsiteX9-2003" fmla="*/ 4029075 w 9124950"/>
                <a:gd name="connsiteY9-2004" fmla="*/ 209002 h 1009102"/>
                <a:gd name="connsiteX10-2005" fmla="*/ 4421505 w 9124950"/>
                <a:gd name="connsiteY10-2006" fmla="*/ 58507 h 1009102"/>
                <a:gd name="connsiteX11-2007" fmla="*/ 4888230 w 9124950"/>
                <a:gd name="connsiteY11-2008" fmla="*/ 3262 h 1009102"/>
                <a:gd name="connsiteX12-2009" fmla="*/ 5572125 w 9124950"/>
                <a:gd name="connsiteY12-2010" fmla="*/ 98512 h 1009102"/>
                <a:gd name="connsiteX13-2011" fmla="*/ 6261735 w 9124950"/>
                <a:gd name="connsiteY13-2012" fmla="*/ 374737 h 1009102"/>
                <a:gd name="connsiteX14-2013" fmla="*/ 7031355 w 9124950"/>
                <a:gd name="connsiteY14-2014" fmla="*/ 677632 h 1009102"/>
                <a:gd name="connsiteX15-2015" fmla="*/ 7528560 w 9124950"/>
                <a:gd name="connsiteY15-2016" fmla="*/ 738592 h 1009102"/>
                <a:gd name="connsiteX16-2017" fmla="*/ 7943850 w 9124950"/>
                <a:gd name="connsiteY16-2018" fmla="*/ 719542 h 1009102"/>
                <a:gd name="connsiteX17-2019" fmla="*/ 8420100 w 9124950"/>
                <a:gd name="connsiteY17-2020" fmla="*/ 628102 h 1009102"/>
                <a:gd name="connsiteX18-2021" fmla="*/ 8829675 w 9124950"/>
                <a:gd name="connsiteY18-2022" fmla="*/ 523327 h 1009102"/>
                <a:gd name="connsiteX19-2023" fmla="*/ 9124950 w 9124950"/>
                <a:gd name="connsiteY19-2024" fmla="*/ 428077 h 1009102"/>
                <a:gd name="connsiteX0-2025" fmla="*/ 0 w 9124950"/>
                <a:gd name="connsiteY0-2026" fmla="*/ 1009102 h 1009102"/>
                <a:gd name="connsiteX1-2027" fmla="*/ 533400 w 9124950"/>
                <a:gd name="connsiteY1-2028" fmla="*/ 742402 h 1009102"/>
                <a:gd name="connsiteX2-2029" fmla="*/ 1095375 w 9124950"/>
                <a:gd name="connsiteY2-2030" fmla="*/ 551902 h 1009102"/>
                <a:gd name="connsiteX3-2031" fmla="*/ 1701165 w 9124950"/>
                <a:gd name="connsiteY3-2032" fmla="*/ 473797 h 1009102"/>
                <a:gd name="connsiteX4-2033" fmla="*/ 2447925 w 9124950"/>
                <a:gd name="connsiteY4-2034" fmla="*/ 532852 h 1009102"/>
                <a:gd name="connsiteX5-2035" fmla="*/ 2914650 w 9124950"/>
                <a:gd name="connsiteY5-2036" fmla="*/ 561427 h 1009102"/>
                <a:gd name="connsiteX6-2037" fmla="*/ 3171825 w 9124950"/>
                <a:gd name="connsiteY6-2038" fmla="*/ 542377 h 1009102"/>
                <a:gd name="connsiteX7-2039" fmla="*/ 3429000 w 9124950"/>
                <a:gd name="connsiteY7-2040" fmla="*/ 485227 h 1009102"/>
                <a:gd name="connsiteX8-2041" fmla="*/ 3695700 w 9124950"/>
                <a:gd name="connsiteY8-2042" fmla="*/ 370927 h 1009102"/>
                <a:gd name="connsiteX9-2043" fmla="*/ 4029075 w 9124950"/>
                <a:gd name="connsiteY9-2044" fmla="*/ 209002 h 1009102"/>
                <a:gd name="connsiteX10-2045" fmla="*/ 4421505 w 9124950"/>
                <a:gd name="connsiteY10-2046" fmla="*/ 58507 h 1009102"/>
                <a:gd name="connsiteX11-2047" fmla="*/ 4888230 w 9124950"/>
                <a:gd name="connsiteY11-2048" fmla="*/ 3262 h 1009102"/>
                <a:gd name="connsiteX12-2049" fmla="*/ 5572125 w 9124950"/>
                <a:gd name="connsiteY12-2050" fmla="*/ 98512 h 1009102"/>
                <a:gd name="connsiteX13-2051" fmla="*/ 6261735 w 9124950"/>
                <a:gd name="connsiteY13-2052" fmla="*/ 374737 h 1009102"/>
                <a:gd name="connsiteX14-2053" fmla="*/ 7031355 w 9124950"/>
                <a:gd name="connsiteY14-2054" fmla="*/ 677632 h 1009102"/>
                <a:gd name="connsiteX15-2055" fmla="*/ 7528560 w 9124950"/>
                <a:gd name="connsiteY15-2056" fmla="*/ 738592 h 1009102"/>
                <a:gd name="connsiteX16-2057" fmla="*/ 7943850 w 9124950"/>
                <a:gd name="connsiteY16-2058" fmla="*/ 719542 h 1009102"/>
                <a:gd name="connsiteX17-2059" fmla="*/ 8420100 w 9124950"/>
                <a:gd name="connsiteY17-2060" fmla="*/ 628102 h 1009102"/>
                <a:gd name="connsiteX18-2061" fmla="*/ 8829675 w 9124950"/>
                <a:gd name="connsiteY18-2062" fmla="*/ 523327 h 1009102"/>
                <a:gd name="connsiteX19-2063" fmla="*/ 9124950 w 9124950"/>
                <a:gd name="connsiteY19-2064" fmla="*/ 428077 h 1009102"/>
                <a:gd name="connsiteX0-2065" fmla="*/ 0 w 9124950"/>
                <a:gd name="connsiteY0-2066" fmla="*/ 1009102 h 1009102"/>
                <a:gd name="connsiteX1-2067" fmla="*/ 533400 w 9124950"/>
                <a:gd name="connsiteY1-2068" fmla="*/ 742402 h 1009102"/>
                <a:gd name="connsiteX2-2069" fmla="*/ 1095375 w 9124950"/>
                <a:gd name="connsiteY2-2070" fmla="*/ 551902 h 1009102"/>
                <a:gd name="connsiteX3-2071" fmla="*/ 1701165 w 9124950"/>
                <a:gd name="connsiteY3-2072" fmla="*/ 473797 h 1009102"/>
                <a:gd name="connsiteX4-2073" fmla="*/ 2447925 w 9124950"/>
                <a:gd name="connsiteY4-2074" fmla="*/ 532852 h 1009102"/>
                <a:gd name="connsiteX5-2075" fmla="*/ 2914650 w 9124950"/>
                <a:gd name="connsiteY5-2076" fmla="*/ 561427 h 1009102"/>
                <a:gd name="connsiteX6-2077" fmla="*/ 3171825 w 9124950"/>
                <a:gd name="connsiteY6-2078" fmla="*/ 542377 h 1009102"/>
                <a:gd name="connsiteX7-2079" fmla="*/ 3429000 w 9124950"/>
                <a:gd name="connsiteY7-2080" fmla="*/ 485227 h 1009102"/>
                <a:gd name="connsiteX8-2081" fmla="*/ 3695700 w 9124950"/>
                <a:gd name="connsiteY8-2082" fmla="*/ 370927 h 1009102"/>
                <a:gd name="connsiteX9-2083" fmla="*/ 4029075 w 9124950"/>
                <a:gd name="connsiteY9-2084" fmla="*/ 209002 h 1009102"/>
                <a:gd name="connsiteX10-2085" fmla="*/ 4421505 w 9124950"/>
                <a:gd name="connsiteY10-2086" fmla="*/ 58507 h 1009102"/>
                <a:gd name="connsiteX11-2087" fmla="*/ 4888230 w 9124950"/>
                <a:gd name="connsiteY11-2088" fmla="*/ 3262 h 1009102"/>
                <a:gd name="connsiteX12-2089" fmla="*/ 5572125 w 9124950"/>
                <a:gd name="connsiteY12-2090" fmla="*/ 98512 h 1009102"/>
                <a:gd name="connsiteX13-2091" fmla="*/ 6261735 w 9124950"/>
                <a:gd name="connsiteY13-2092" fmla="*/ 374737 h 1009102"/>
                <a:gd name="connsiteX14-2093" fmla="*/ 7031355 w 9124950"/>
                <a:gd name="connsiteY14-2094" fmla="*/ 677632 h 1009102"/>
                <a:gd name="connsiteX15-2095" fmla="*/ 7528560 w 9124950"/>
                <a:gd name="connsiteY15-2096" fmla="*/ 738592 h 1009102"/>
                <a:gd name="connsiteX16-2097" fmla="*/ 7943850 w 9124950"/>
                <a:gd name="connsiteY16-2098" fmla="*/ 719542 h 1009102"/>
                <a:gd name="connsiteX17-2099" fmla="*/ 8420100 w 9124950"/>
                <a:gd name="connsiteY17-2100" fmla="*/ 628102 h 1009102"/>
                <a:gd name="connsiteX18-2101" fmla="*/ 8829675 w 9124950"/>
                <a:gd name="connsiteY18-2102" fmla="*/ 523327 h 1009102"/>
                <a:gd name="connsiteX19-2103" fmla="*/ 9124950 w 9124950"/>
                <a:gd name="connsiteY19-2104" fmla="*/ 428077 h 1009102"/>
                <a:gd name="connsiteX0-2105" fmla="*/ 0 w 9124950"/>
                <a:gd name="connsiteY0-2106" fmla="*/ 1009102 h 1009102"/>
                <a:gd name="connsiteX1-2107" fmla="*/ 533400 w 9124950"/>
                <a:gd name="connsiteY1-2108" fmla="*/ 742402 h 1009102"/>
                <a:gd name="connsiteX2-2109" fmla="*/ 1095375 w 9124950"/>
                <a:gd name="connsiteY2-2110" fmla="*/ 551902 h 1009102"/>
                <a:gd name="connsiteX3-2111" fmla="*/ 1701165 w 9124950"/>
                <a:gd name="connsiteY3-2112" fmla="*/ 473797 h 1009102"/>
                <a:gd name="connsiteX4-2113" fmla="*/ 2447925 w 9124950"/>
                <a:gd name="connsiteY4-2114" fmla="*/ 532852 h 1009102"/>
                <a:gd name="connsiteX5-2115" fmla="*/ 2914650 w 9124950"/>
                <a:gd name="connsiteY5-2116" fmla="*/ 561427 h 1009102"/>
                <a:gd name="connsiteX6-2117" fmla="*/ 3171825 w 9124950"/>
                <a:gd name="connsiteY6-2118" fmla="*/ 542377 h 1009102"/>
                <a:gd name="connsiteX7-2119" fmla="*/ 3429000 w 9124950"/>
                <a:gd name="connsiteY7-2120" fmla="*/ 485227 h 1009102"/>
                <a:gd name="connsiteX8-2121" fmla="*/ 3695700 w 9124950"/>
                <a:gd name="connsiteY8-2122" fmla="*/ 370927 h 1009102"/>
                <a:gd name="connsiteX9-2123" fmla="*/ 4029075 w 9124950"/>
                <a:gd name="connsiteY9-2124" fmla="*/ 209002 h 1009102"/>
                <a:gd name="connsiteX10-2125" fmla="*/ 4421505 w 9124950"/>
                <a:gd name="connsiteY10-2126" fmla="*/ 58507 h 1009102"/>
                <a:gd name="connsiteX11-2127" fmla="*/ 4888230 w 9124950"/>
                <a:gd name="connsiteY11-2128" fmla="*/ 3262 h 1009102"/>
                <a:gd name="connsiteX12-2129" fmla="*/ 5572125 w 9124950"/>
                <a:gd name="connsiteY12-2130" fmla="*/ 98512 h 1009102"/>
                <a:gd name="connsiteX13-2131" fmla="*/ 6261735 w 9124950"/>
                <a:gd name="connsiteY13-2132" fmla="*/ 374737 h 1009102"/>
                <a:gd name="connsiteX14-2133" fmla="*/ 7031355 w 9124950"/>
                <a:gd name="connsiteY14-2134" fmla="*/ 677632 h 1009102"/>
                <a:gd name="connsiteX15-2135" fmla="*/ 7528560 w 9124950"/>
                <a:gd name="connsiteY15-2136" fmla="*/ 738592 h 1009102"/>
                <a:gd name="connsiteX16-2137" fmla="*/ 7943850 w 9124950"/>
                <a:gd name="connsiteY16-2138" fmla="*/ 719542 h 1009102"/>
                <a:gd name="connsiteX17-2139" fmla="*/ 8420100 w 9124950"/>
                <a:gd name="connsiteY17-2140" fmla="*/ 628102 h 1009102"/>
                <a:gd name="connsiteX18-2141" fmla="*/ 8829675 w 9124950"/>
                <a:gd name="connsiteY18-2142" fmla="*/ 523327 h 1009102"/>
                <a:gd name="connsiteX19-2143" fmla="*/ 9124950 w 9124950"/>
                <a:gd name="connsiteY19-2144" fmla="*/ 428077 h 1009102"/>
                <a:gd name="connsiteX0-2145" fmla="*/ 0 w 9124950"/>
                <a:gd name="connsiteY0-2146" fmla="*/ 1009102 h 1009102"/>
                <a:gd name="connsiteX1-2147" fmla="*/ 533400 w 9124950"/>
                <a:gd name="connsiteY1-2148" fmla="*/ 742402 h 1009102"/>
                <a:gd name="connsiteX2-2149" fmla="*/ 1095375 w 9124950"/>
                <a:gd name="connsiteY2-2150" fmla="*/ 551902 h 1009102"/>
                <a:gd name="connsiteX3-2151" fmla="*/ 1701165 w 9124950"/>
                <a:gd name="connsiteY3-2152" fmla="*/ 473797 h 1009102"/>
                <a:gd name="connsiteX4-2153" fmla="*/ 2447925 w 9124950"/>
                <a:gd name="connsiteY4-2154" fmla="*/ 532852 h 1009102"/>
                <a:gd name="connsiteX5-2155" fmla="*/ 2914650 w 9124950"/>
                <a:gd name="connsiteY5-2156" fmla="*/ 561427 h 1009102"/>
                <a:gd name="connsiteX6-2157" fmla="*/ 3171825 w 9124950"/>
                <a:gd name="connsiteY6-2158" fmla="*/ 542377 h 1009102"/>
                <a:gd name="connsiteX7-2159" fmla="*/ 3429000 w 9124950"/>
                <a:gd name="connsiteY7-2160" fmla="*/ 485227 h 1009102"/>
                <a:gd name="connsiteX8-2161" fmla="*/ 3695700 w 9124950"/>
                <a:gd name="connsiteY8-2162" fmla="*/ 370927 h 1009102"/>
                <a:gd name="connsiteX9-2163" fmla="*/ 4029075 w 9124950"/>
                <a:gd name="connsiteY9-2164" fmla="*/ 209002 h 1009102"/>
                <a:gd name="connsiteX10-2165" fmla="*/ 4421505 w 9124950"/>
                <a:gd name="connsiteY10-2166" fmla="*/ 58507 h 1009102"/>
                <a:gd name="connsiteX11-2167" fmla="*/ 4888230 w 9124950"/>
                <a:gd name="connsiteY11-2168" fmla="*/ 3262 h 1009102"/>
                <a:gd name="connsiteX12-2169" fmla="*/ 5572125 w 9124950"/>
                <a:gd name="connsiteY12-2170" fmla="*/ 98512 h 1009102"/>
                <a:gd name="connsiteX13-2171" fmla="*/ 6261735 w 9124950"/>
                <a:gd name="connsiteY13-2172" fmla="*/ 374737 h 1009102"/>
                <a:gd name="connsiteX14-2173" fmla="*/ 7031355 w 9124950"/>
                <a:gd name="connsiteY14-2174" fmla="*/ 677632 h 1009102"/>
                <a:gd name="connsiteX15-2175" fmla="*/ 7528560 w 9124950"/>
                <a:gd name="connsiteY15-2176" fmla="*/ 738592 h 1009102"/>
                <a:gd name="connsiteX16-2177" fmla="*/ 7943850 w 9124950"/>
                <a:gd name="connsiteY16-2178" fmla="*/ 719542 h 1009102"/>
                <a:gd name="connsiteX17-2179" fmla="*/ 8420100 w 9124950"/>
                <a:gd name="connsiteY17-2180" fmla="*/ 628102 h 1009102"/>
                <a:gd name="connsiteX18-2181" fmla="*/ 8829675 w 9124950"/>
                <a:gd name="connsiteY18-2182" fmla="*/ 523327 h 1009102"/>
                <a:gd name="connsiteX19-2183" fmla="*/ 9124950 w 9124950"/>
                <a:gd name="connsiteY19-2184" fmla="*/ 428077 h 1009102"/>
                <a:gd name="connsiteX0-2185" fmla="*/ 0 w 9124950"/>
                <a:gd name="connsiteY0-2186" fmla="*/ 1009102 h 1009102"/>
                <a:gd name="connsiteX1-2187" fmla="*/ 533400 w 9124950"/>
                <a:gd name="connsiteY1-2188" fmla="*/ 742402 h 1009102"/>
                <a:gd name="connsiteX2-2189" fmla="*/ 1095375 w 9124950"/>
                <a:gd name="connsiteY2-2190" fmla="*/ 551902 h 1009102"/>
                <a:gd name="connsiteX3-2191" fmla="*/ 1701165 w 9124950"/>
                <a:gd name="connsiteY3-2192" fmla="*/ 473797 h 1009102"/>
                <a:gd name="connsiteX4-2193" fmla="*/ 2447925 w 9124950"/>
                <a:gd name="connsiteY4-2194" fmla="*/ 532852 h 1009102"/>
                <a:gd name="connsiteX5-2195" fmla="*/ 2914650 w 9124950"/>
                <a:gd name="connsiteY5-2196" fmla="*/ 561427 h 1009102"/>
                <a:gd name="connsiteX6-2197" fmla="*/ 3171825 w 9124950"/>
                <a:gd name="connsiteY6-2198" fmla="*/ 542377 h 1009102"/>
                <a:gd name="connsiteX7-2199" fmla="*/ 3429000 w 9124950"/>
                <a:gd name="connsiteY7-2200" fmla="*/ 485227 h 1009102"/>
                <a:gd name="connsiteX8-2201" fmla="*/ 3695700 w 9124950"/>
                <a:gd name="connsiteY8-2202" fmla="*/ 370927 h 1009102"/>
                <a:gd name="connsiteX9-2203" fmla="*/ 4029075 w 9124950"/>
                <a:gd name="connsiteY9-2204" fmla="*/ 209002 h 1009102"/>
                <a:gd name="connsiteX10-2205" fmla="*/ 4421505 w 9124950"/>
                <a:gd name="connsiteY10-2206" fmla="*/ 58507 h 1009102"/>
                <a:gd name="connsiteX11-2207" fmla="*/ 4888230 w 9124950"/>
                <a:gd name="connsiteY11-2208" fmla="*/ 3262 h 1009102"/>
                <a:gd name="connsiteX12-2209" fmla="*/ 5572125 w 9124950"/>
                <a:gd name="connsiteY12-2210" fmla="*/ 98512 h 1009102"/>
                <a:gd name="connsiteX13-2211" fmla="*/ 6261735 w 9124950"/>
                <a:gd name="connsiteY13-2212" fmla="*/ 374737 h 1009102"/>
                <a:gd name="connsiteX14-2213" fmla="*/ 7031355 w 9124950"/>
                <a:gd name="connsiteY14-2214" fmla="*/ 677632 h 1009102"/>
                <a:gd name="connsiteX15-2215" fmla="*/ 7528560 w 9124950"/>
                <a:gd name="connsiteY15-2216" fmla="*/ 738592 h 1009102"/>
                <a:gd name="connsiteX16-2217" fmla="*/ 7943850 w 9124950"/>
                <a:gd name="connsiteY16-2218" fmla="*/ 719542 h 1009102"/>
                <a:gd name="connsiteX17-2219" fmla="*/ 8420100 w 9124950"/>
                <a:gd name="connsiteY17-2220" fmla="*/ 628102 h 1009102"/>
                <a:gd name="connsiteX18-2221" fmla="*/ 8829675 w 9124950"/>
                <a:gd name="connsiteY18-2222" fmla="*/ 523327 h 1009102"/>
                <a:gd name="connsiteX19-2223" fmla="*/ 9124950 w 9124950"/>
                <a:gd name="connsiteY19-2224" fmla="*/ 428077 h 1009102"/>
                <a:gd name="connsiteX0-2225" fmla="*/ 0 w 9124950"/>
                <a:gd name="connsiteY0-2226" fmla="*/ 1009102 h 1009102"/>
                <a:gd name="connsiteX1-2227" fmla="*/ 533400 w 9124950"/>
                <a:gd name="connsiteY1-2228" fmla="*/ 742402 h 1009102"/>
                <a:gd name="connsiteX2-2229" fmla="*/ 1095375 w 9124950"/>
                <a:gd name="connsiteY2-2230" fmla="*/ 551902 h 1009102"/>
                <a:gd name="connsiteX3-2231" fmla="*/ 1701165 w 9124950"/>
                <a:gd name="connsiteY3-2232" fmla="*/ 473797 h 1009102"/>
                <a:gd name="connsiteX4-2233" fmla="*/ 2447925 w 9124950"/>
                <a:gd name="connsiteY4-2234" fmla="*/ 532852 h 1009102"/>
                <a:gd name="connsiteX5-2235" fmla="*/ 2914650 w 9124950"/>
                <a:gd name="connsiteY5-2236" fmla="*/ 561427 h 1009102"/>
                <a:gd name="connsiteX6-2237" fmla="*/ 3171825 w 9124950"/>
                <a:gd name="connsiteY6-2238" fmla="*/ 542377 h 1009102"/>
                <a:gd name="connsiteX7-2239" fmla="*/ 3429000 w 9124950"/>
                <a:gd name="connsiteY7-2240" fmla="*/ 485227 h 1009102"/>
                <a:gd name="connsiteX8-2241" fmla="*/ 3695700 w 9124950"/>
                <a:gd name="connsiteY8-2242" fmla="*/ 370927 h 1009102"/>
                <a:gd name="connsiteX9-2243" fmla="*/ 4029075 w 9124950"/>
                <a:gd name="connsiteY9-2244" fmla="*/ 209002 h 1009102"/>
                <a:gd name="connsiteX10-2245" fmla="*/ 4421505 w 9124950"/>
                <a:gd name="connsiteY10-2246" fmla="*/ 58507 h 1009102"/>
                <a:gd name="connsiteX11-2247" fmla="*/ 4888230 w 9124950"/>
                <a:gd name="connsiteY11-2248" fmla="*/ 3262 h 1009102"/>
                <a:gd name="connsiteX12-2249" fmla="*/ 5572125 w 9124950"/>
                <a:gd name="connsiteY12-2250" fmla="*/ 98512 h 1009102"/>
                <a:gd name="connsiteX13-2251" fmla="*/ 6261735 w 9124950"/>
                <a:gd name="connsiteY13-2252" fmla="*/ 374737 h 1009102"/>
                <a:gd name="connsiteX14-2253" fmla="*/ 7031355 w 9124950"/>
                <a:gd name="connsiteY14-2254" fmla="*/ 677632 h 1009102"/>
                <a:gd name="connsiteX15-2255" fmla="*/ 7528560 w 9124950"/>
                <a:gd name="connsiteY15-2256" fmla="*/ 738592 h 1009102"/>
                <a:gd name="connsiteX16-2257" fmla="*/ 7943850 w 9124950"/>
                <a:gd name="connsiteY16-2258" fmla="*/ 719542 h 1009102"/>
                <a:gd name="connsiteX17-2259" fmla="*/ 8420100 w 9124950"/>
                <a:gd name="connsiteY17-2260" fmla="*/ 628102 h 1009102"/>
                <a:gd name="connsiteX18-2261" fmla="*/ 8829675 w 9124950"/>
                <a:gd name="connsiteY18-2262" fmla="*/ 523327 h 1009102"/>
                <a:gd name="connsiteX19-2263" fmla="*/ 9124950 w 9124950"/>
                <a:gd name="connsiteY19-2264" fmla="*/ 428077 h 1009102"/>
                <a:gd name="connsiteX0-2265" fmla="*/ 0 w 9124950"/>
                <a:gd name="connsiteY0-2266" fmla="*/ 1009102 h 1009102"/>
                <a:gd name="connsiteX1-2267" fmla="*/ 533400 w 9124950"/>
                <a:gd name="connsiteY1-2268" fmla="*/ 742402 h 1009102"/>
                <a:gd name="connsiteX2-2269" fmla="*/ 1095375 w 9124950"/>
                <a:gd name="connsiteY2-2270" fmla="*/ 551902 h 1009102"/>
                <a:gd name="connsiteX3-2271" fmla="*/ 1701165 w 9124950"/>
                <a:gd name="connsiteY3-2272" fmla="*/ 473797 h 1009102"/>
                <a:gd name="connsiteX4-2273" fmla="*/ 2447925 w 9124950"/>
                <a:gd name="connsiteY4-2274" fmla="*/ 532852 h 1009102"/>
                <a:gd name="connsiteX5-2275" fmla="*/ 2914650 w 9124950"/>
                <a:gd name="connsiteY5-2276" fmla="*/ 561427 h 1009102"/>
                <a:gd name="connsiteX6-2277" fmla="*/ 3171825 w 9124950"/>
                <a:gd name="connsiteY6-2278" fmla="*/ 542377 h 1009102"/>
                <a:gd name="connsiteX7-2279" fmla="*/ 3429000 w 9124950"/>
                <a:gd name="connsiteY7-2280" fmla="*/ 485227 h 1009102"/>
                <a:gd name="connsiteX8-2281" fmla="*/ 3695700 w 9124950"/>
                <a:gd name="connsiteY8-2282" fmla="*/ 370927 h 1009102"/>
                <a:gd name="connsiteX9-2283" fmla="*/ 4029075 w 9124950"/>
                <a:gd name="connsiteY9-2284" fmla="*/ 209002 h 1009102"/>
                <a:gd name="connsiteX10-2285" fmla="*/ 4421505 w 9124950"/>
                <a:gd name="connsiteY10-2286" fmla="*/ 58507 h 1009102"/>
                <a:gd name="connsiteX11-2287" fmla="*/ 4888230 w 9124950"/>
                <a:gd name="connsiteY11-2288" fmla="*/ 3262 h 1009102"/>
                <a:gd name="connsiteX12-2289" fmla="*/ 5572125 w 9124950"/>
                <a:gd name="connsiteY12-2290" fmla="*/ 98512 h 1009102"/>
                <a:gd name="connsiteX13-2291" fmla="*/ 6261735 w 9124950"/>
                <a:gd name="connsiteY13-2292" fmla="*/ 374737 h 1009102"/>
                <a:gd name="connsiteX14-2293" fmla="*/ 7031355 w 9124950"/>
                <a:gd name="connsiteY14-2294" fmla="*/ 677632 h 1009102"/>
                <a:gd name="connsiteX15-2295" fmla="*/ 7528560 w 9124950"/>
                <a:gd name="connsiteY15-2296" fmla="*/ 738592 h 1009102"/>
                <a:gd name="connsiteX16-2297" fmla="*/ 7943850 w 9124950"/>
                <a:gd name="connsiteY16-2298" fmla="*/ 719542 h 1009102"/>
                <a:gd name="connsiteX17-2299" fmla="*/ 8420100 w 9124950"/>
                <a:gd name="connsiteY17-2300" fmla="*/ 628102 h 1009102"/>
                <a:gd name="connsiteX18-2301" fmla="*/ 8829675 w 9124950"/>
                <a:gd name="connsiteY18-2302" fmla="*/ 523327 h 1009102"/>
                <a:gd name="connsiteX19-2303" fmla="*/ 9124950 w 9124950"/>
                <a:gd name="connsiteY19-2304" fmla="*/ 428077 h 1009102"/>
                <a:gd name="connsiteX0-2305" fmla="*/ 0 w 9124950"/>
                <a:gd name="connsiteY0-2306" fmla="*/ 1009102 h 1009102"/>
                <a:gd name="connsiteX1-2307" fmla="*/ 527050 w 9124950"/>
                <a:gd name="connsiteY1-2308" fmla="*/ 736052 h 1009102"/>
                <a:gd name="connsiteX2-2309" fmla="*/ 1095375 w 9124950"/>
                <a:gd name="connsiteY2-2310" fmla="*/ 551902 h 1009102"/>
                <a:gd name="connsiteX3-2311" fmla="*/ 1701165 w 9124950"/>
                <a:gd name="connsiteY3-2312" fmla="*/ 473797 h 1009102"/>
                <a:gd name="connsiteX4-2313" fmla="*/ 2447925 w 9124950"/>
                <a:gd name="connsiteY4-2314" fmla="*/ 532852 h 1009102"/>
                <a:gd name="connsiteX5-2315" fmla="*/ 2914650 w 9124950"/>
                <a:gd name="connsiteY5-2316" fmla="*/ 561427 h 1009102"/>
                <a:gd name="connsiteX6-2317" fmla="*/ 3171825 w 9124950"/>
                <a:gd name="connsiteY6-2318" fmla="*/ 542377 h 1009102"/>
                <a:gd name="connsiteX7-2319" fmla="*/ 3429000 w 9124950"/>
                <a:gd name="connsiteY7-2320" fmla="*/ 485227 h 1009102"/>
                <a:gd name="connsiteX8-2321" fmla="*/ 3695700 w 9124950"/>
                <a:gd name="connsiteY8-2322" fmla="*/ 370927 h 1009102"/>
                <a:gd name="connsiteX9-2323" fmla="*/ 4029075 w 9124950"/>
                <a:gd name="connsiteY9-2324" fmla="*/ 209002 h 1009102"/>
                <a:gd name="connsiteX10-2325" fmla="*/ 4421505 w 9124950"/>
                <a:gd name="connsiteY10-2326" fmla="*/ 58507 h 1009102"/>
                <a:gd name="connsiteX11-2327" fmla="*/ 4888230 w 9124950"/>
                <a:gd name="connsiteY11-2328" fmla="*/ 3262 h 1009102"/>
                <a:gd name="connsiteX12-2329" fmla="*/ 5572125 w 9124950"/>
                <a:gd name="connsiteY12-2330" fmla="*/ 98512 h 1009102"/>
                <a:gd name="connsiteX13-2331" fmla="*/ 6261735 w 9124950"/>
                <a:gd name="connsiteY13-2332" fmla="*/ 374737 h 1009102"/>
                <a:gd name="connsiteX14-2333" fmla="*/ 7031355 w 9124950"/>
                <a:gd name="connsiteY14-2334" fmla="*/ 677632 h 1009102"/>
                <a:gd name="connsiteX15-2335" fmla="*/ 7528560 w 9124950"/>
                <a:gd name="connsiteY15-2336" fmla="*/ 738592 h 1009102"/>
                <a:gd name="connsiteX16-2337" fmla="*/ 7943850 w 9124950"/>
                <a:gd name="connsiteY16-2338" fmla="*/ 719542 h 1009102"/>
                <a:gd name="connsiteX17-2339" fmla="*/ 8420100 w 9124950"/>
                <a:gd name="connsiteY17-2340" fmla="*/ 628102 h 1009102"/>
                <a:gd name="connsiteX18-2341" fmla="*/ 8829675 w 9124950"/>
                <a:gd name="connsiteY18-2342" fmla="*/ 523327 h 1009102"/>
                <a:gd name="connsiteX19-2343" fmla="*/ 9124950 w 9124950"/>
                <a:gd name="connsiteY19-2344" fmla="*/ 428077 h 1009102"/>
                <a:gd name="connsiteX0-2345" fmla="*/ 0 w 9124950"/>
                <a:gd name="connsiteY0-2346" fmla="*/ 990052 h 990052"/>
                <a:gd name="connsiteX1-2347" fmla="*/ 527050 w 9124950"/>
                <a:gd name="connsiteY1-2348" fmla="*/ 736052 h 990052"/>
                <a:gd name="connsiteX2-2349" fmla="*/ 1095375 w 9124950"/>
                <a:gd name="connsiteY2-2350" fmla="*/ 551902 h 990052"/>
                <a:gd name="connsiteX3-2351" fmla="*/ 1701165 w 9124950"/>
                <a:gd name="connsiteY3-2352" fmla="*/ 473797 h 990052"/>
                <a:gd name="connsiteX4-2353" fmla="*/ 2447925 w 9124950"/>
                <a:gd name="connsiteY4-2354" fmla="*/ 532852 h 990052"/>
                <a:gd name="connsiteX5-2355" fmla="*/ 2914650 w 9124950"/>
                <a:gd name="connsiteY5-2356" fmla="*/ 561427 h 990052"/>
                <a:gd name="connsiteX6-2357" fmla="*/ 3171825 w 9124950"/>
                <a:gd name="connsiteY6-2358" fmla="*/ 542377 h 990052"/>
                <a:gd name="connsiteX7-2359" fmla="*/ 3429000 w 9124950"/>
                <a:gd name="connsiteY7-2360" fmla="*/ 485227 h 990052"/>
                <a:gd name="connsiteX8-2361" fmla="*/ 3695700 w 9124950"/>
                <a:gd name="connsiteY8-2362" fmla="*/ 370927 h 990052"/>
                <a:gd name="connsiteX9-2363" fmla="*/ 4029075 w 9124950"/>
                <a:gd name="connsiteY9-2364" fmla="*/ 209002 h 990052"/>
                <a:gd name="connsiteX10-2365" fmla="*/ 4421505 w 9124950"/>
                <a:gd name="connsiteY10-2366" fmla="*/ 58507 h 990052"/>
                <a:gd name="connsiteX11-2367" fmla="*/ 4888230 w 9124950"/>
                <a:gd name="connsiteY11-2368" fmla="*/ 3262 h 990052"/>
                <a:gd name="connsiteX12-2369" fmla="*/ 5572125 w 9124950"/>
                <a:gd name="connsiteY12-2370" fmla="*/ 98512 h 990052"/>
                <a:gd name="connsiteX13-2371" fmla="*/ 6261735 w 9124950"/>
                <a:gd name="connsiteY13-2372" fmla="*/ 374737 h 990052"/>
                <a:gd name="connsiteX14-2373" fmla="*/ 7031355 w 9124950"/>
                <a:gd name="connsiteY14-2374" fmla="*/ 677632 h 990052"/>
                <a:gd name="connsiteX15-2375" fmla="*/ 7528560 w 9124950"/>
                <a:gd name="connsiteY15-2376" fmla="*/ 738592 h 990052"/>
                <a:gd name="connsiteX16-2377" fmla="*/ 7943850 w 9124950"/>
                <a:gd name="connsiteY16-2378" fmla="*/ 719542 h 990052"/>
                <a:gd name="connsiteX17-2379" fmla="*/ 8420100 w 9124950"/>
                <a:gd name="connsiteY17-2380" fmla="*/ 628102 h 990052"/>
                <a:gd name="connsiteX18-2381" fmla="*/ 8829675 w 9124950"/>
                <a:gd name="connsiteY18-2382" fmla="*/ 523327 h 990052"/>
                <a:gd name="connsiteX19-2383" fmla="*/ 9124950 w 9124950"/>
                <a:gd name="connsiteY19-2384" fmla="*/ 428077 h 990052"/>
                <a:gd name="connsiteX0-2385" fmla="*/ 0 w 9124950"/>
                <a:gd name="connsiteY0-2386" fmla="*/ 990052 h 990052"/>
                <a:gd name="connsiteX1-2387" fmla="*/ 527050 w 9124950"/>
                <a:gd name="connsiteY1-2388" fmla="*/ 736052 h 990052"/>
                <a:gd name="connsiteX2-2389" fmla="*/ 1095375 w 9124950"/>
                <a:gd name="connsiteY2-2390" fmla="*/ 551902 h 990052"/>
                <a:gd name="connsiteX3-2391" fmla="*/ 1701165 w 9124950"/>
                <a:gd name="connsiteY3-2392" fmla="*/ 473797 h 990052"/>
                <a:gd name="connsiteX4-2393" fmla="*/ 2447925 w 9124950"/>
                <a:gd name="connsiteY4-2394" fmla="*/ 532852 h 990052"/>
                <a:gd name="connsiteX5-2395" fmla="*/ 2914650 w 9124950"/>
                <a:gd name="connsiteY5-2396" fmla="*/ 561427 h 990052"/>
                <a:gd name="connsiteX6-2397" fmla="*/ 3171825 w 9124950"/>
                <a:gd name="connsiteY6-2398" fmla="*/ 542377 h 990052"/>
                <a:gd name="connsiteX7-2399" fmla="*/ 3429000 w 9124950"/>
                <a:gd name="connsiteY7-2400" fmla="*/ 485227 h 990052"/>
                <a:gd name="connsiteX8-2401" fmla="*/ 3695700 w 9124950"/>
                <a:gd name="connsiteY8-2402" fmla="*/ 370927 h 990052"/>
                <a:gd name="connsiteX9-2403" fmla="*/ 4029075 w 9124950"/>
                <a:gd name="connsiteY9-2404" fmla="*/ 209002 h 990052"/>
                <a:gd name="connsiteX10-2405" fmla="*/ 4421505 w 9124950"/>
                <a:gd name="connsiteY10-2406" fmla="*/ 58507 h 990052"/>
                <a:gd name="connsiteX11-2407" fmla="*/ 4888230 w 9124950"/>
                <a:gd name="connsiteY11-2408" fmla="*/ 3262 h 990052"/>
                <a:gd name="connsiteX12-2409" fmla="*/ 5572125 w 9124950"/>
                <a:gd name="connsiteY12-2410" fmla="*/ 98512 h 990052"/>
                <a:gd name="connsiteX13-2411" fmla="*/ 6261735 w 9124950"/>
                <a:gd name="connsiteY13-2412" fmla="*/ 374737 h 990052"/>
                <a:gd name="connsiteX14-2413" fmla="*/ 7031355 w 9124950"/>
                <a:gd name="connsiteY14-2414" fmla="*/ 677632 h 990052"/>
                <a:gd name="connsiteX15-2415" fmla="*/ 7528560 w 9124950"/>
                <a:gd name="connsiteY15-2416" fmla="*/ 738592 h 990052"/>
                <a:gd name="connsiteX16-2417" fmla="*/ 7943850 w 9124950"/>
                <a:gd name="connsiteY16-2418" fmla="*/ 719542 h 990052"/>
                <a:gd name="connsiteX17-2419" fmla="*/ 8420100 w 9124950"/>
                <a:gd name="connsiteY17-2420" fmla="*/ 628102 h 990052"/>
                <a:gd name="connsiteX18-2421" fmla="*/ 8829675 w 9124950"/>
                <a:gd name="connsiteY18-2422" fmla="*/ 523327 h 990052"/>
                <a:gd name="connsiteX19-2423" fmla="*/ 9124950 w 9124950"/>
                <a:gd name="connsiteY19-2424" fmla="*/ 428077 h 990052"/>
                <a:gd name="connsiteX0-2425" fmla="*/ 0 w 9124950"/>
                <a:gd name="connsiteY0-2426" fmla="*/ 990052 h 990052"/>
                <a:gd name="connsiteX1-2427" fmla="*/ 527050 w 9124950"/>
                <a:gd name="connsiteY1-2428" fmla="*/ 736052 h 990052"/>
                <a:gd name="connsiteX2-2429" fmla="*/ 1095375 w 9124950"/>
                <a:gd name="connsiteY2-2430" fmla="*/ 551902 h 990052"/>
                <a:gd name="connsiteX3-2431" fmla="*/ 1701165 w 9124950"/>
                <a:gd name="connsiteY3-2432" fmla="*/ 473797 h 990052"/>
                <a:gd name="connsiteX4-2433" fmla="*/ 2447925 w 9124950"/>
                <a:gd name="connsiteY4-2434" fmla="*/ 532852 h 990052"/>
                <a:gd name="connsiteX5-2435" fmla="*/ 2914650 w 9124950"/>
                <a:gd name="connsiteY5-2436" fmla="*/ 561427 h 990052"/>
                <a:gd name="connsiteX6-2437" fmla="*/ 3171825 w 9124950"/>
                <a:gd name="connsiteY6-2438" fmla="*/ 542377 h 990052"/>
                <a:gd name="connsiteX7-2439" fmla="*/ 3429000 w 9124950"/>
                <a:gd name="connsiteY7-2440" fmla="*/ 485227 h 990052"/>
                <a:gd name="connsiteX8-2441" fmla="*/ 3695700 w 9124950"/>
                <a:gd name="connsiteY8-2442" fmla="*/ 370927 h 990052"/>
                <a:gd name="connsiteX9-2443" fmla="*/ 4029075 w 9124950"/>
                <a:gd name="connsiteY9-2444" fmla="*/ 209002 h 990052"/>
                <a:gd name="connsiteX10-2445" fmla="*/ 4421505 w 9124950"/>
                <a:gd name="connsiteY10-2446" fmla="*/ 58507 h 990052"/>
                <a:gd name="connsiteX11-2447" fmla="*/ 4888230 w 9124950"/>
                <a:gd name="connsiteY11-2448" fmla="*/ 3262 h 990052"/>
                <a:gd name="connsiteX12-2449" fmla="*/ 5572125 w 9124950"/>
                <a:gd name="connsiteY12-2450" fmla="*/ 98512 h 990052"/>
                <a:gd name="connsiteX13-2451" fmla="*/ 6261735 w 9124950"/>
                <a:gd name="connsiteY13-2452" fmla="*/ 374737 h 990052"/>
                <a:gd name="connsiteX14-2453" fmla="*/ 7031355 w 9124950"/>
                <a:gd name="connsiteY14-2454" fmla="*/ 677632 h 990052"/>
                <a:gd name="connsiteX15-2455" fmla="*/ 7528560 w 9124950"/>
                <a:gd name="connsiteY15-2456" fmla="*/ 738592 h 990052"/>
                <a:gd name="connsiteX16-2457" fmla="*/ 7943850 w 9124950"/>
                <a:gd name="connsiteY16-2458" fmla="*/ 719542 h 990052"/>
                <a:gd name="connsiteX17-2459" fmla="*/ 8420100 w 9124950"/>
                <a:gd name="connsiteY17-2460" fmla="*/ 628102 h 990052"/>
                <a:gd name="connsiteX18-2461" fmla="*/ 8829675 w 9124950"/>
                <a:gd name="connsiteY18-2462" fmla="*/ 523327 h 990052"/>
                <a:gd name="connsiteX19-2463" fmla="*/ 9124950 w 9124950"/>
                <a:gd name="connsiteY19-2464" fmla="*/ 428077 h 990052"/>
                <a:gd name="connsiteX0-2465" fmla="*/ 0 w 9124950"/>
                <a:gd name="connsiteY0-2466" fmla="*/ 990052 h 990052"/>
                <a:gd name="connsiteX1-2467" fmla="*/ 527050 w 9124950"/>
                <a:gd name="connsiteY1-2468" fmla="*/ 736052 h 990052"/>
                <a:gd name="connsiteX2-2469" fmla="*/ 1095375 w 9124950"/>
                <a:gd name="connsiteY2-2470" fmla="*/ 551902 h 990052"/>
                <a:gd name="connsiteX3-2471" fmla="*/ 1701165 w 9124950"/>
                <a:gd name="connsiteY3-2472" fmla="*/ 461097 h 990052"/>
                <a:gd name="connsiteX4-2473" fmla="*/ 2447925 w 9124950"/>
                <a:gd name="connsiteY4-2474" fmla="*/ 532852 h 990052"/>
                <a:gd name="connsiteX5-2475" fmla="*/ 2914650 w 9124950"/>
                <a:gd name="connsiteY5-2476" fmla="*/ 561427 h 990052"/>
                <a:gd name="connsiteX6-2477" fmla="*/ 3171825 w 9124950"/>
                <a:gd name="connsiteY6-2478" fmla="*/ 542377 h 990052"/>
                <a:gd name="connsiteX7-2479" fmla="*/ 3429000 w 9124950"/>
                <a:gd name="connsiteY7-2480" fmla="*/ 485227 h 990052"/>
                <a:gd name="connsiteX8-2481" fmla="*/ 3695700 w 9124950"/>
                <a:gd name="connsiteY8-2482" fmla="*/ 370927 h 990052"/>
                <a:gd name="connsiteX9-2483" fmla="*/ 4029075 w 9124950"/>
                <a:gd name="connsiteY9-2484" fmla="*/ 209002 h 990052"/>
                <a:gd name="connsiteX10-2485" fmla="*/ 4421505 w 9124950"/>
                <a:gd name="connsiteY10-2486" fmla="*/ 58507 h 990052"/>
                <a:gd name="connsiteX11-2487" fmla="*/ 4888230 w 9124950"/>
                <a:gd name="connsiteY11-2488" fmla="*/ 3262 h 990052"/>
                <a:gd name="connsiteX12-2489" fmla="*/ 5572125 w 9124950"/>
                <a:gd name="connsiteY12-2490" fmla="*/ 98512 h 990052"/>
                <a:gd name="connsiteX13-2491" fmla="*/ 6261735 w 9124950"/>
                <a:gd name="connsiteY13-2492" fmla="*/ 374737 h 990052"/>
                <a:gd name="connsiteX14-2493" fmla="*/ 7031355 w 9124950"/>
                <a:gd name="connsiteY14-2494" fmla="*/ 677632 h 990052"/>
                <a:gd name="connsiteX15-2495" fmla="*/ 7528560 w 9124950"/>
                <a:gd name="connsiteY15-2496" fmla="*/ 738592 h 990052"/>
                <a:gd name="connsiteX16-2497" fmla="*/ 7943850 w 9124950"/>
                <a:gd name="connsiteY16-2498" fmla="*/ 719542 h 990052"/>
                <a:gd name="connsiteX17-2499" fmla="*/ 8420100 w 9124950"/>
                <a:gd name="connsiteY17-2500" fmla="*/ 628102 h 990052"/>
                <a:gd name="connsiteX18-2501" fmla="*/ 8829675 w 9124950"/>
                <a:gd name="connsiteY18-2502" fmla="*/ 523327 h 990052"/>
                <a:gd name="connsiteX19-2503" fmla="*/ 9124950 w 9124950"/>
                <a:gd name="connsiteY19-2504" fmla="*/ 428077 h 990052"/>
                <a:gd name="connsiteX0-2505" fmla="*/ 0 w 9124950"/>
                <a:gd name="connsiteY0-2506" fmla="*/ 990052 h 990052"/>
                <a:gd name="connsiteX1-2507" fmla="*/ 527050 w 9124950"/>
                <a:gd name="connsiteY1-2508" fmla="*/ 736052 h 990052"/>
                <a:gd name="connsiteX2-2509" fmla="*/ 1095375 w 9124950"/>
                <a:gd name="connsiteY2-2510" fmla="*/ 551902 h 990052"/>
                <a:gd name="connsiteX3-2511" fmla="*/ 1701165 w 9124950"/>
                <a:gd name="connsiteY3-2512" fmla="*/ 461097 h 990052"/>
                <a:gd name="connsiteX4-2513" fmla="*/ 2447925 w 9124950"/>
                <a:gd name="connsiteY4-2514" fmla="*/ 532852 h 990052"/>
                <a:gd name="connsiteX5-2515" fmla="*/ 2914650 w 9124950"/>
                <a:gd name="connsiteY5-2516" fmla="*/ 561427 h 990052"/>
                <a:gd name="connsiteX6-2517" fmla="*/ 3171825 w 9124950"/>
                <a:gd name="connsiteY6-2518" fmla="*/ 542377 h 990052"/>
                <a:gd name="connsiteX7-2519" fmla="*/ 3429000 w 9124950"/>
                <a:gd name="connsiteY7-2520" fmla="*/ 485227 h 990052"/>
                <a:gd name="connsiteX8-2521" fmla="*/ 3695700 w 9124950"/>
                <a:gd name="connsiteY8-2522" fmla="*/ 370927 h 990052"/>
                <a:gd name="connsiteX9-2523" fmla="*/ 4029075 w 9124950"/>
                <a:gd name="connsiteY9-2524" fmla="*/ 209002 h 990052"/>
                <a:gd name="connsiteX10-2525" fmla="*/ 4421505 w 9124950"/>
                <a:gd name="connsiteY10-2526" fmla="*/ 58507 h 990052"/>
                <a:gd name="connsiteX11-2527" fmla="*/ 4888230 w 9124950"/>
                <a:gd name="connsiteY11-2528" fmla="*/ 3262 h 990052"/>
                <a:gd name="connsiteX12-2529" fmla="*/ 5572125 w 9124950"/>
                <a:gd name="connsiteY12-2530" fmla="*/ 98512 h 990052"/>
                <a:gd name="connsiteX13-2531" fmla="*/ 6261735 w 9124950"/>
                <a:gd name="connsiteY13-2532" fmla="*/ 374737 h 990052"/>
                <a:gd name="connsiteX14-2533" fmla="*/ 7031355 w 9124950"/>
                <a:gd name="connsiteY14-2534" fmla="*/ 677632 h 990052"/>
                <a:gd name="connsiteX15-2535" fmla="*/ 7528560 w 9124950"/>
                <a:gd name="connsiteY15-2536" fmla="*/ 738592 h 990052"/>
                <a:gd name="connsiteX16-2537" fmla="*/ 7943850 w 9124950"/>
                <a:gd name="connsiteY16-2538" fmla="*/ 719542 h 990052"/>
                <a:gd name="connsiteX17-2539" fmla="*/ 8420100 w 9124950"/>
                <a:gd name="connsiteY17-2540" fmla="*/ 628102 h 990052"/>
                <a:gd name="connsiteX18-2541" fmla="*/ 8829675 w 9124950"/>
                <a:gd name="connsiteY18-2542" fmla="*/ 523327 h 990052"/>
                <a:gd name="connsiteX19-2543" fmla="*/ 9124950 w 9124950"/>
                <a:gd name="connsiteY19-2544" fmla="*/ 428077 h 990052"/>
                <a:gd name="connsiteX0-2545" fmla="*/ 0 w 9124950"/>
                <a:gd name="connsiteY0-2546" fmla="*/ 990052 h 990052"/>
                <a:gd name="connsiteX1-2547" fmla="*/ 527050 w 9124950"/>
                <a:gd name="connsiteY1-2548" fmla="*/ 736052 h 990052"/>
                <a:gd name="connsiteX2-2549" fmla="*/ 1095375 w 9124950"/>
                <a:gd name="connsiteY2-2550" fmla="*/ 551902 h 990052"/>
                <a:gd name="connsiteX3-2551" fmla="*/ 1701165 w 9124950"/>
                <a:gd name="connsiteY3-2552" fmla="*/ 461097 h 990052"/>
                <a:gd name="connsiteX4-2553" fmla="*/ 2447925 w 9124950"/>
                <a:gd name="connsiteY4-2554" fmla="*/ 532852 h 990052"/>
                <a:gd name="connsiteX5-2555" fmla="*/ 2914650 w 9124950"/>
                <a:gd name="connsiteY5-2556" fmla="*/ 561427 h 990052"/>
                <a:gd name="connsiteX6-2557" fmla="*/ 3171825 w 9124950"/>
                <a:gd name="connsiteY6-2558" fmla="*/ 542377 h 990052"/>
                <a:gd name="connsiteX7-2559" fmla="*/ 3429000 w 9124950"/>
                <a:gd name="connsiteY7-2560" fmla="*/ 485227 h 990052"/>
                <a:gd name="connsiteX8-2561" fmla="*/ 3695700 w 9124950"/>
                <a:gd name="connsiteY8-2562" fmla="*/ 370927 h 990052"/>
                <a:gd name="connsiteX9-2563" fmla="*/ 4029075 w 9124950"/>
                <a:gd name="connsiteY9-2564" fmla="*/ 209002 h 990052"/>
                <a:gd name="connsiteX10-2565" fmla="*/ 4421505 w 9124950"/>
                <a:gd name="connsiteY10-2566" fmla="*/ 58507 h 990052"/>
                <a:gd name="connsiteX11-2567" fmla="*/ 4888230 w 9124950"/>
                <a:gd name="connsiteY11-2568" fmla="*/ 3262 h 990052"/>
                <a:gd name="connsiteX12-2569" fmla="*/ 5572125 w 9124950"/>
                <a:gd name="connsiteY12-2570" fmla="*/ 98512 h 990052"/>
                <a:gd name="connsiteX13-2571" fmla="*/ 6261735 w 9124950"/>
                <a:gd name="connsiteY13-2572" fmla="*/ 374737 h 990052"/>
                <a:gd name="connsiteX14-2573" fmla="*/ 7031355 w 9124950"/>
                <a:gd name="connsiteY14-2574" fmla="*/ 677632 h 990052"/>
                <a:gd name="connsiteX15-2575" fmla="*/ 7528560 w 9124950"/>
                <a:gd name="connsiteY15-2576" fmla="*/ 738592 h 990052"/>
                <a:gd name="connsiteX16-2577" fmla="*/ 7943850 w 9124950"/>
                <a:gd name="connsiteY16-2578" fmla="*/ 719542 h 990052"/>
                <a:gd name="connsiteX17-2579" fmla="*/ 8420100 w 9124950"/>
                <a:gd name="connsiteY17-2580" fmla="*/ 628102 h 990052"/>
                <a:gd name="connsiteX18-2581" fmla="*/ 8829675 w 9124950"/>
                <a:gd name="connsiteY18-2582" fmla="*/ 523327 h 990052"/>
                <a:gd name="connsiteX19-2583" fmla="*/ 9124950 w 9124950"/>
                <a:gd name="connsiteY19-2584" fmla="*/ 428077 h 990052"/>
                <a:gd name="connsiteX0-2585" fmla="*/ 0 w 9124950"/>
                <a:gd name="connsiteY0-2586" fmla="*/ 990052 h 990052"/>
                <a:gd name="connsiteX1-2587" fmla="*/ 527050 w 9124950"/>
                <a:gd name="connsiteY1-2588" fmla="*/ 736052 h 990052"/>
                <a:gd name="connsiteX2-2589" fmla="*/ 1095375 w 9124950"/>
                <a:gd name="connsiteY2-2590" fmla="*/ 551902 h 990052"/>
                <a:gd name="connsiteX3-2591" fmla="*/ 1701165 w 9124950"/>
                <a:gd name="connsiteY3-2592" fmla="*/ 461097 h 990052"/>
                <a:gd name="connsiteX4-2593" fmla="*/ 2447925 w 9124950"/>
                <a:gd name="connsiteY4-2594" fmla="*/ 532852 h 990052"/>
                <a:gd name="connsiteX5-2595" fmla="*/ 2914650 w 9124950"/>
                <a:gd name="connsiteY5-2596" fmla="*/ 561427 h 990052"/>
                <a:gd name="connsiteX6-2597" fmla="*/ 3171825 w 9124950"/>
                <a:gd name="connsiteY6-2598" fmla="*/ 542377 h 990052"/>
                <a:gd name="connsiteX7-2599" fmla="*/ 3429000 w 9124950"/>
                <a:gd name="connsiteY7-2600" fmla="*/ 485227 h 990052"/>
                <a:gd name="connsiteX8-2601" fmla="*/ 3695700 w 9124950"/>
                <a:gd name="connsiteY8-2602" fmla="*/ 370927 h 990052"/>
                <a:gd name="connsiteX9-2603" fmla="*/ 4029075 w 9124950"/>
                <a:gd name="connsiteY9-2604" fmla="*/ 209002 h 990052"/>
                <a:gd name="connsiteX10-2605" fmla="*/ 4421505 w 9124950"/>
                <a:gd name="connsiteY10-2606" fmla="*/ 58507 h 990052"/>
                <a:gd name="connsiteX11-2607" fmla="*/ 4888230 w 9124950"/>
                <a:gd name="connsiteY11-2608" fmla="*/ 3262 h 990052"/>
                <a:gd name="connsiteX12-2609" fmla="*/ 5572125 w 9124950"/>
                <a:gd name="connsiteY12-2610" fmla="*/ 98512 h 990052"/>
                <a:gd name="connsiteX13-2611" fmla="*/ 6261735 w 9124950"/>
                <a:gd name="connsiteY13-2612" fmla="*/ 374737 h 990052"/>
                <a:gd name="connsiteX14-2613" fmla="*/ 7031355 w 9124950"/>
                <a:gd name="connsiteY14-2614" fmla="*/ 677632 h 990052"/>
                <a:gd name="connsiteX15-2615" fmla="*/ 7528560 w 9124950"/>
                <a:gd name="connsiteY15-2616" fmla="*/ 738592 h 990052"/>
                <a:gd name="connsiteX16-2617" fmla="*/ 7943850 w 9124950"/>
                <a:gd name="connsiteY16-2618" fmla="*/ 719542 h 990052"/>
                <a:gd name="connsiteX17-2619" fmla="*/ 8420100 w 9124950"/>
                <a:gd name="connsiteY17-2620" fmla="*/ 628102 h 990052"/>
                <a:gd name="connsiteX18-2621" fmla="*/ 8829675 w 9124950"/>
                <a:gd name="connsiteY18-2622" fmla="*/ 523327 h 990052"/>
                <a:gd name="connsiteX19-2623" fmla="*/ 9124950 w 9124950"/>
                <a:gd name="connsiteY19-2624" fmla="*/ 428077 h 990052"/>
                <a:gd name="connsiteX0-2625" fmla="*/ 0 w 9124950"/>
                <a:gd name="connsiteY0-2626" fmla="*/ 990052 h 990052"/>
                <a:gd name="connsiteX1-2627" fmla="*/ 527050 w 9124950"/>
                <a:gd name="connsiteY1-2628" fmla="*/ 736052 h 990052"/>
                <a:gd name="connsiteX2-2629" fmla="*/ 1095375 w 9124950"/>
                <a:gd name="connsiteY2-2630" fmla="*/ 551902 h 990052"/>
                <a:gd name="connsiteX3-2631" fmla="*/ 1701165 w 9124950"/>
                <a:gd name="connsiteY3-2632" fmla="*/ 461097 h 990052"/>
                <a:gd name="connsiteX4-2633" fmla="*/ 2447925 w 9124950"/>
                <a:gd name="connsiteY4-2634" fmla="*/ 532852 h 990052"/>
                <a:gd name="connsiteX5-2635" fmla="*/ 2914650 w 9124950"/>
                <a:gd name="connsiteY5-2636" fmla="*/ 561427 h 990052"/>
                <a:gd name="connsiteX6-2637" fmla="*/ 3171825 w 9124950"/>
                <a:gd name="connsiteY6-2638" fmla="*/ 542377 h 990052"/>
                <a:gd name="connsiteX7-2639" fmla="*/ 3429000 w 9124950"/>
                <a:gd name="connsiteY7-2640" fmla="*/ 485227 h 990052"/>
                <a:gd name="connsiteX8-2641" fmla="*/ 3695700 w 9124950"/>
                <a:gd name="connsiteY8-2642" fmla="*/ 370927 h 990052"/>
                <a:gd name="connsiteX9-2643" fmla="*/ 4029075 w 9124950"/>
                <a:gd name="connsiteY9-2644" fmla="*/ 209002 h 990052"/>
                <a:gd name="connsiteX10-2645" fmla="*/ 4421505 w 9124950"/>
                <a:gd name="connsiteY10-2646" fmla="*/ 58507 h 990052"/>
                <a:gd name="connsiteX11-2647" fmla="*/ 4888230 w 9124950"/>
                <a:gd name="connsiteY11-2648" fmla="*/ 3262 h 990052"/>
                <a:gd name="connsiteX12-2649" fmla="*/ 5572125 w 9124950"/>
                <a:gd name="connsiteY12-2650" fmla="*/ 98512 h 990052"/>
                <a:gd name="connsiteX13-2651" fmla="*/ 6261735 w 9124950"/>
                <a:gd name="connsiteY13-2652" fmla="*/ 374737 h 990052"/>
                <a:gd name="connsiteX14-2653" fmla="*/ 7031355 w 9124950"/>
                <a:gd name="connsiteY14-2654" fmla="*/ 677632 h 990052"/>
                <a:gd name="connsiteX15-2655" fmla="*/ 7528560 w 9124950"/>
                <a:gd name="connsiteY15-2656" fmla="*/ 738592 h 990052"/>
                <a:gd name="connsiteX16-2657" fmla="*/ 7943850 w 9124950"/>
                <a:gd name="connsiteY16-2658" fmla="*/ 719542 h 990052"/>
                <a:gd name="connsiteX17-2659" fmla="*/ 8420100 w 9124950"/>
                <a:gd name="connsiteY17-2660" fmla="*/ 628102 h 990052"/>
                <a:gd name="connsiteX18-2661" fmla="*/ 8829675 w 9124950"/>
                <a:gd name="connsiteY18-2662" fmla="*/ 523327 h 990052"/>
                <a:gd name="connsiteX19-2663" fmla="*/ 9124950 w 9124950"/>
                <a:gd name="connsiteY19-2664" fmla="*/ 428077 h 990052"/>
                <a:gd name="connsiteX0-2665" fmla="*/ 0 w 9124950"/>
                <a:gd name="connsiteY0-2666" fmla="*/ 990052 h 990052"/>
                <a:gd name="connsiteX1-2667" fmla="*/ 527050 w 9124950"/>
                <a:gd name="connsiteY1-2668" fmla="*/ 736052 h 990052"/>
                <a:gd name="connsiteX2-2669" fmla="*/ 1095375 w 9124950"/>
                <a:gd name="connsiteY2-2670" fmla="*/ 551902 h 990052"/>
                <a:gd name="connsiteX3-2671" fmla="*/ 1701165 w 9124950"/>
                <a:gd name="connsiteY3-2672" fmla="*/ 461097 h 990052"/>
                <a:gd name="connsiteX4-2673" fmla="*/ 2447925 w 9124950"/>
                <a:gd name="connsiteY4-2674" fmla="*/ 532852 h 990052"/>
                <a:gd name="connsiteX5-2675" fmla="*/ 2914650 w 9124950"/>
                <a:gd name="connsiteY5-2676" fmla="*/ 561427 h 990052"/>
                <a:gd name="connsiteX6-2677" fmla="*/ 3171825 w 9124950"/>
                <a:gd name="connsiteY6-2678" fmla="*/ 542377 h 990052"/>
                <a:gd name="connsiteX7-2679" fmla="*/ 3429000 w 9124950"/>
                <a:gd name="connsiteY7-2680" fmla="*/ 485227 h 990052"/>
                <a:gd name="connsiteX8-2681" fmla="*/ 3695700 w 9124950"/>
                <a:gd name="connsiteY8-2682" fmla="*/ 370927 h 990052"/>
                <a:gd name="connsiteX9-2683" fmla="*/ 4029075 w 9124950"/>
                <a:gd name="connsiteY9-2684" fmla="*/ 209002 h 990052"/>
                <a:gd name="connsiteX10-2685" fmla="*/ 4421505 w 9124950"/>
                <a:gd name="connsiteY10-2686" fmla="*/ 58507 h 990052"/>
                <a:gd name="connsiteX11-2687" fmla="*/ 4888230 w 9124950"/>
                <a:gd name="connsiteY11-2688" fmla="*/ 3262 h 990052"/>
                <a:gd name="connsiteX12-2689" fmla="*/ 5572125 w 9124950"/>
                <a:gd name="connsiteY12-2690" fmla="*/ 98512 h 990052"/>
                <a:gd name="connsiteX13-2691" fmla="*/ 6261735 w 9124950"/>
                <a:gd name="connsiteY13-2692" fmla="*/ 374737 h 990052"/>
                <a:gd name="connsiteX14-2693" fmla="*/ 7031355 w 9124950"/>
                <a:gd name="connsiteY14-2694" fmla="*/ 677632 h 990052"/>
                <a:gd name="connsiteX15-2695" fmla="*/ 7528560 w 9124950"/>
                <a:gd name="connsiteY15-2696" fmla="*/ 738592 h 990052"/>
                <a:gd name="connsiteX16-2697" fmla="*/ 7943850 w 9124950"/>
                <a:gd name="connsiteY16-2698" fmla="*/ 719542 h 990052"/>
                <a:gd name="connsiteX17-2699" fmla="*/ 8420100 w 9124950"/>
                <a:gd name="connsiteY17-2700" fmla="*/ 628102 h 990052"/>
                <a:gd name="connsiteX18-2701" fmla="*/ 8829675 w 9124950"/>
                <a:gd name="connsiteY18-2702" fmla="*/ 523327 h 990052"/>
                <a:gd name="connsiteX19-2703" fmla="*/ 9124950 w 9124950"/>
                <a:gd name="connsiteY19-2704" fmla="*/ 428077 h 990052"/>
                <a:gd name="connsiteX0-2705" fmla="*/ 0 w 9124950"/>
                <a:gd name="connsiteY0-2706" fmla="*/ 990052 h 990052"/>
                <a:gd name="connsiteX1-2707" fmla="*/ 527050 w 9124950"/>
                <a:gd name="connsiteY1-2708" fmla="*/ 736052 h 990052"/>
                <a:gd name="connsiteX2-2709" fmla="*/ 1095375 w 9124950"/>
                <a:gd name="connsiteY2-2710" fmla="*/ 551902 h 990052"/>
                <a:gd name="connsiteX3-2711" fmla="*/ 1701165 w 9124950"/>
                <a:gd name="connsiteY3-2712" fmla="*/ 461097 h 990052"/>
                <a:gd name="connsiteX4-2713" fmla="*/ 2914650 w 9124950"/>
                <a:gd name="connsiteY4-2714" fmla="*/ 561427 h 990052"/>
                <a:gd name="connsiteX5-2715" fmla="*/ 3171825 w 9124950"/>
                <a:gd name="connsiteY5-2716" fmla="*/ 542377 h 990052"/>
                <a:gd name="connsiteX6-2717" fmla="*/ 3429000 w 9124950"/>
                <a:gd name="connsiteY6-2718" fmla="*/ 485227 h 990052"/>
                <a:gd name="connsiteX7-2719" fmla="*/ 3695700 w 9124950"/>
                <a:gd name="connsiteY7-2720" fmla="*/ 370927 h 990052"/>
                <a:gd name="connsiteX8-2721" fmla="*/ 4029075 w 9124950"/>
                <a:gd name="connsiteY8-2722" fmla="*/ 209002 h 990052"/>
                <a:gd name="connsiteX9-2723" fmla="*/ 4421505 w 9124950"/>
                <a:gd name="connsiteY9-2724" fmla="*/ 58507 h 990052"/>
                <a:gd name="connsiteX10-2725" fmla="*/ 4888230 w 9124950"/>
                <a:gd name="connsiteY10-2726" fmla="*/ 3262 h 990052"/>
                <a:gd name="connsiteX11-2727" fmla="*/ 5572125 w 9124950"/>
                <a:gd name="connsiteY11-2728" fmla="*/ 98512 h 990052"/>
                <a:gd name="connsiteX12-2729" fmla="*/ 6261735 w 9124950"/>
                <a:gd name="connsiteY12-2730" fmla="*/ 374737 h 990052"/>
                <a:gd name="connsiteX13-2731" fmla="*/ 7031355 w 9124950"/>
                <a:gd name="connsiteY13-2732" fmla="*/ 677632 h 990052"/>
                <a:gd name="connsiteX14-2733" fmla="*/ 7528560 w 9124950"/>
                <a:gd name="connsiteY14-2734" fmla="*/ 738592 h 990052"/>
                <a:gd name="connsiteX15-2735" fmla="*/ 7943850 w 9124950"/>
                <a:gd name="connsiteY15-2736" fmla="*/ 719542 h 990052"/>
                <a:gd name="connsiteX16-2737" fmla="*/ 8420100 w 9124950"/>
                <a:gd name="connsiteY16-2738" fmla="*/ 628102 h 990052"/>
                <a:gd name="connsiteX17-2739" fmla="*/ 8829675 w 9124950"/>
                <a:gd name="connsiteY17-2740" fmla="*/ 523327 h 990052"/>
                <a:gd name="connsiteX18-2741" fmla="*/ 9124950 w 9124950"/>
                <a:gd name="connsiteY18-2742" fmla="*/ 428077 h 990052"/>
                <a:gd name="connsiteX0-2743" fmla="*/ 0 w 9124950"/>
                <a:gd name="connsiteY0-2744" fmla="*/ 990052 h 990052"/>
                <a:gd name="connsiteX1-2745" fmla="*/ 527050 w 9124950"/>
                <a:gd name="connsiteY1-2746" fmla="*/ 736052 h 990052"/>
                <a:gd name="connsiteX2-2747" fmla="*/ 1095375 w 9124950"/>
                <a:gd name="connsiteY2-2748" fmla="*/ 551902 h 990052"/>
                <a:gd name="connsiteX3-2749" fmla="*/ 1701165 w 9124950"/>
                <a:gd name="connsiteY3-2750" fmla="*/ 461097 h 990052"/>
                <a:gd name="connsiteX4-2751" fmla="*/ 2914650 w 9124950"/>
                <a:gd name="connsiteY4-2752" fmla="*/ 561427 h 990052"/>
                <a:gd name="connsiteX5-2753" fmla="*/ 3171825 w 9124950"/>
                <a:gd name="connsiteY5-2754" fmla="*/ 542377 h 990052"/>
                <a:gd name="connsiteX6-2755" fmla="*/ 3429000 w 9124950"/>
                <a:gd name="connsiteY6-2756" fmla="*/ 485227 h 990052"/>
                <a:gd name="connsiteX7-2757" fmla="*/ 3695700 w 9124950"/>
                <a:gd name="connsiteY7-2758" fmla="*/ 370927 h 990052"/>
                <a:gd name="connsiteX8-2759" fmla="*/ 4029075 w 9124950"/>
                <a:gd name="connsiteY8-2760" fmla="*/ 209002 h 990052"/>
                <a:gd name="connsiteX9-2761" fmla="*/ 4421505 w 9124950"/>
                <a:gd name="connsiteY9-2762" fmla="*/ 58507 h 990052"/>
                <a:gd name="connsiteX10-2763" fmla="*/ 4888230 w 9124950"/>
                <a:gd name="connsiteY10-2764" fmla="*/ 3262 h 990052"/>
                <a:gd name="connsiteX11-2765" fmla="*/ 5572125 w 9124950"/>
                <a:gd name="connsiteY11-2766" fmla="*/ 98512 h 990052"/>
                <a:gd name="connsiteX12-2767" fmla="*/ 6261735 w 9124950"/>
                <a:gd name="connsiteY12-2768" fmla="*/ 374737 h 990052"/>
                <a:gd name="connsiteX13-2769" fmla="*/ 7031355 w 9124950"/>
                <a:gd name="connsiteY13-2770" fmla="*/ 677632 h 990052"/>
                <a:gd name="connsiteX14-2771" fmla="*/ 7528560 w 9124950"/>
                <a:gd name="connsiteY14-2772" fmla="*/ 738592 h 990052"/>
                <a:gd name="connsiteX15-2773" fmla="*/ 7943850 w 9124950"/>
                <a:gd name="connsiteY15-2774" fmla="*/ 719542 h 990052"/>
                <a:gd name="connsiteX16-2775" fmla="*/ 8420100 w 9124950"/>
                <a:gd name="connsiteY16-2776" fmla="*/ 628102 h 990052"/>
                <a:gd name="connsiteX17-2777" fmla="*/ 8829675 w 9124950"/>
                <a:gd name="connsiteY17-2778" fmla="*/ 523327 h 990052"/>
                <a:gd name="connsiteX18-2779" fmla="*/ 9124950 w 9124950"/>
                <a:gd name="connsiteY18-2780" fmla="*/ 428077 h 990052"/>
                <a:gd name="connsiteX0-2781" fmla="*/ 0 w 9124950"/>
                <a:gd name="connsiteY0-2782" fmla="*/ 990052 h 990052"/>
                <a:gd name="connsiteX1-2783" fmla="*/ 527050 w 9124950"/>
                <a:gd name="connsiteY1-2784" fmla="*/ 736052 h 990052"/>
                <a:gd name="connsiteX2-2785" fmla="*/ 1095375 w 9124950"/>
                <a:gd name="connsiteY2-2786" fmla="*/ 551902 h 990052"/>
                <a:gd name="connsiteX3-2787" fmla="*/ 1701165 w 9124950"/>
                <a:gd name="connsiteY3-2788" fmla="*/ 461097 h 990052"/>
                <a:gd name="connsiteX4-2789" fmla="*/ 2914650 w 9124950"/>
                <a:gd name="connsiteY4-2790" fmla="*/ 561427 h 990052"/>
                <a:gd name="connsiteX5-2791" fmla="*/ 3171825 w 9124950"/>
                <a:gd name="connsiteY5-2792" fmla="*/ 542377 h 990052"/>
                <a:gd name="connsiteX6-2793" fmla="*/ 3429000 w 9124950"/>
                <a:gd name="connsiteY6-2794" fmla="*/ 485227 h 990052"/>
                <a:gd name="connsiteX7-2795" fmla="*/ 3695700 w 9124950"/>
                <a:gd name="connsiteY7-2796" fmla="*/ 370927 h 990052"/>
                <a:gd name="connsiteX8-2797" fmla="*/ 4029075 w 9124950"/>
                <a:gd name="connsiteY8-2798" fmla="*/ 209002 h 990052"/>
                <a:gd name="connsiteX9-2799" fmla="*/ 4421505 w 9124950"/>
                <a:gd name="connsiteY9-2800" fmla="*/ 58507 h 990052"/>
                <a:gd name="connsiteX10-2801" fmla="*/ 4888230 w 9124950"/>
                <a:gd name="connsiteY10-2802" fmla="*/ 3262 h 990052"/>
                <a:gd name="connsiteX11-2803" fmla="*/ 5572125 w 9124950"/>
                <a:gd name="connsiteY11-2804" fmla="*/ 98512 h 990052"/>
                <a:gd name="connsiteX12-2805" fmla="*/ 6261735 w 9124950"/>
                <a:gd name="connsiteY12-2806" fmla="*/ 374737 h 990052"/>
                <a:gd name="connsiteX13-2807" fmla="*/ 7031355 w 9124950"/>
                <a:gd name="connsiteY13-2808" fmla="*/ 677632 h 990052"/>
                <a:gd name="connsiteX14-2809" fmla="*/ 7528560 w 9124950"/>
                <a:gd name="connsiteY14-2810" fmla="*/ 738592 h 990052"/>
                <a:gd name="connsiteX15-2811" fmla="*/ 7943850 w 9124950"/>
                <a:gd name="connsiteY15-2812" fmla="*/ 719542 h 990052"/>
                <a:gd name="connsiteX16-2813" fmla="*/ 8420100 w 9124950"/>
                <a:gd name="connsiteY16-2814" fmla="*/ 628102 h 990052"/>
                <a:gd name="connsiteX17-2815" fmla="*/ 8829675 w 9124950"/>
                <a:gd name="connsiteY17-2816" fmla="*/ 523327 h 990052"/>
                <a:gd name="connsiteX18-2817" fmla="*/ 9124950 w 9124950"/>
                <a:gd name="connsiteY18-2818" fmla="*/ 428077 h 990052"/>
                <a:gd name="connsiteX0-2819" fmla="*/ 0 w 9124950"/>
                <a:gd name="connsiteY0-2820" fmla="*/ 990052 h 990052"/>
                <a:gd name="connsiteX1-2821" fmla="*/ 527050 w 9124950"/>
                <a:gd name="connsiteY1-2822" fmla="*/ 736052 h 990052"/>
                <a:gd name="connsiteX2-2823" fmla="*/ 1095375 w 9124950"/>
                <a:gd name="connsiteY2-2824" fmla="*/ 551902 h 990052"/>
                <a:gd name="connsiteX3-2825" fmla="*/ 1701165 w 9124950"/>
                <a:gd name="connsiteY3-2826" fmla="*/ 461097 h 990052"/>
                <a:gd name="connsiteX4-2827" fmla="*/ 2914650 w 9124950"/>
                <a:gd name="connsiteY4-2828" fmla="*/ 561427 h 990052"/>
                <a:gd name="connsiteX5-2829" fmla="*/ 3171825 w 9124950"/>
                <a:gd name="connsiteY5-2830" fmla="*/ 542377 h 990052"/>
                <a:gd name="connsiteX6-2831" fmla="*/ 3429000 w 9124950"/>
                <a:gd name="connsiteY6-2832" fmla="*/ 485227 h 990052"/>
                <a:gd name="connsiteX7-2833" fmla="*/ 3695700 w 9124950"/>
                <a:gd name="connsiteY7-2834" fmla="*/ 370927 h 990052"/>
                <a:gd name="connsiteX8-2835" fmla="*/ 4029075 w 9124950"/>
                <a:gd name="connsiteY8-2836" fmla="*/ 209002 h 990052"/>
                <a:gd name="connsiteX9-2837" fmla="*/ 4421505 w 9124950"/>
                <a:gd name="connsiteY9-2838" fmla="*/ 58507 h 990052"/>
                <a:gd name="connsiteX10-2839" fmla="*/ 4888230 w 9124950"/>
                <a:gd name="connsiteY10-2840" fmla="*/ 3262 h 990052"/>
                <a:gd name="connsiteX11-2841" fmla="*/ 5572125 w 9124950"/>
                <a:gd name="connsiteY11-2842" fmla="*/ 98512 h 990052"/>
                <a:gd name="connsiteX12-2843" fmla="*/ 6261735 w 9124950"/>
                <a:gd name="connsiteY12-2844" fmla="*/ 374737 h 990052"/>
                <a:gd name="connsiteX13-2845" fmla="*/ 7031355 w 9124950"/>
                <a:gd name="connsiteY13-2846" fmla="*/ 677632 h 990052"/>
                <a:gd name="connsiteX14-2847" fmla="*/ 7528560 w 9124950"/>
                <a:gd name="connsiteY14-2848" fmla="*/ 738592 h 990052"/>
                <a:gd name="connsiteX15-2849" fmla="*/ 7943850 w 9124950"/>
                <a:gd name="connsiteY15-2850" fmla="*/ 719542 h 990052"/>
                <a:gd name="connsiteX16-2851" fmla="*/ 8420100 w 9124950"/>
                <a:gd name="connsiteY16-2852" fmla="*/ 628102 h 990052"/>
                <a:gd name="connsiteX17-2853" fmla="*/ 8829675 w 9124950"/>
                <a:gd name="connsiteY17-2854" fmla="*/ 523327 h 990052"/>
                <a:gd name="connsiteX18-2855" fmla="*/ 9124950 w 9124950"/>
                <a:gd name="connsiteY18-2856" fmla="*/ 428077 h 990052"/>
                <a:gd name="connsiteX0-2857" fmla="*/ 0 w 9124950"/>
                <a:gd name="connsiteY0-2858" fmla="*/ 990052 h 990052"/>
                <a:gd name="connsiteX1-2859" fmla="*/ 527050 w 9124950"/>
                <a:gd name="connsiteY1-2860" fmla="*/ 736052 h 990052"/>
                <a:gd name="connsiteX2-2861" fmla="*/ 1095375 w 9124950"/>
                <a:gd name="connsiteY2-2862" fmla="*/ 551902 h 990052"/>
                <a:gd name="connsiteX3-2863" fmla="*/ 1701165 w 9124950"/>
                <a:gd name="connsiteY3-2864" fmla="*/ 461097 h 990052"/>
                <a:gd name="connsiteX4-2865" fmla="*/ 2914650 w 9124950"/>
                <a:gd name="connsiteY4-2866" fmla="*/ 561427 h 990052"/>
                <a:gd name="connsiteX5-2867" fmla="*/ 3171825 w 9124950"/>
                <a:gd name="connsiteY5-2868" fmla="*/ 542377 h 990052"/>
                <a:gd name="connsiteX6-2869" fmla="*/ 3429000 w 9124950"/>
                <a:gd name="connsiteY6-2870" fmla="*/ 485227 h 990052"/>
                <a:gd name="connsiteX7-2871" fmla="*/ 3695700 w 9124950"/>
                <a:gd name="connsiteY7-2872" fmla="*/ 370927 h 990052"/>
                <a:gd name="connsiteX8-2873" fmla="*/ 4029075 w 9124950"/>
                <a:gd name="connsiteY8-2874" fmla="*/ 209002 h 990052"/>
                <a:gd name="connsiteX9-2875" fmla="*/ 4421505 w 9124950"/>
                <a:gd name="connsiteY9-2876" fmla="*/ 58507 h 990052"/>
                <a:gd name="connsiteX10-2877" fmla="*/ 4888230 w 9124950"/>
                <a:gd name="connsiteY10-2878" fmla="*/ 3262 h 990052"/>
                <a:gd name="connsiteX11-2879" fmla="*/ 5572125 w 9124950"/>
                <a:gd name="connsiteY11-2880" fmla="*/ 98512 h 990052"/>
                <a:gd name="connsiteX12-2881" fmla="*/ 6261735 w 9124950"/>
                <a:gd name="connsiteY12-2882" fmla="*/ 374737 h 990052"/>
                <a:gd name="connsiteX13-2883" fmla="*/ 7031355 w 9124950"/>
                <a:gd name="connsiteY13-2884" fmla="*/ 677632 h 990052"/>
                <a:gd name="connsiteX14-2885" fmla="*/ 7528560 w 9124950"/>
                <a:gd name="connsiteY14-2886" fmla="*/ 738592 h 990052"/>
                <a:gd name="connsiteX15-2887" fmla="*/ 7943850 w 9124950"/>
                <a:gd name="connsiteY15-2888" fmla="*/ 719542 h 990052"/>
                <a:gd name="connsiteX16-2889" fmla="*/ 8420100 w 9124950"/>
                <a:gd name="connsiteY16-2890" fmla="*/ 628102 h 990052"/>
                <a:gd name="connsiteX17-2891" fmla="*/ 8829675 w 9124950"/>
                <a:gd name="connsiteY17-2892" fmla="*/ 523327 h 990052"/>
                <a:gd name="connsiteX18-2893" fmla="*/ 9124950 w 9124950"/>
                <a:gd name="connsiteY18-2894" fmla="*/ 428077 h 990052"/>
                <a:gd name="connsiteX0-2895" fmla="*/ 0 w 9124950"/>
                <a:gd name="connsiteY0-2896" fmla="*/ 1001404 h 1001404"/>
                <a:gd name="connsiteX1-2897" fmla="*/ 527050 w 9124950"/>
                <a:gd name="connsiteY1-2898" fmla="*/ 747404 h 1001404"/>
                <a:gd name="connsiteX2-2899" fmla="*/ 1095375 w 9124950"/>
                <a:gd name="connsiteY2-2900" fmla="*/ 563254 h 1001404"/>
                <a:gd name="connsiteX3-2901" fmla="*/ 1701165 w 9124950"/>
                <a:gd name="connsiteY3-2902" fmla="*/ 472449 h 1001404"/>
                <a:gd name="connsiteX4-2903" fmla="*/ 2914650 w 9124950"/>
                <a:gd name="connsiteY4-2904" fmla="*/ 572779 h 1001404"/>
                <a:gd name="connsiteX5-2905" fmla="*/ 3171825 w 9124950"/>
                <a:gd name="connsiteY5-2906" fmla="*/ 553729 h 1001404"/>
                <a:gd name="connsiteX6-2907" fmla="*/ 3429000 w 9124950"/>
                <a:gd name="connsiteY6-2908" fmla="*/ 496579 h 1001404"/>
                <a:gd name="connsiteX7-2909" fmla="*/ 3695700 w 9124950"/>
                <a:gd name="connsiteY7-2910" fmla="*/ 382279 h 1001404"/>
                <a:gd name="connsiteX8-2911" fmla="*/ 4029075 w 9124950"/>
                <a:gd name="connsiteY8-2912" fmla="*/ 220354 h 1001404"/>
                <a:gd name="connsiteX9-2913" fmla="*/ 4421505 w 9124950"/>
                <a:gd name="connsiteY9-2914" fmla="*/ 69859 h 1001404"/>
                <a:gd name="connsiteX10-2915" fmla="*/ 4904899 w 9124950"/>
                <a:gd name="connsiteY10-2916" fmla="*/ 2708 h 1001404"/>
                <a:gd name="connsiteX11-2917" fmla="*/ 5572125 w 9124950"/>
                <a:gd name="connsiteY11-2918" fmla="*/ 109864 h 1001404"/>
                <a:gd name="connsiteX12-2919" fmla="*/ 6261735 w 9124950"/>
                <a:gd name="connsiteY12-2920" fmla="*/ 386089 h 1001404"/>
                <a:gd name="connsiteX13-2921" fmla="*/ 7031355 w 9124950"/>
                <a:gd name="connsiteY13-2922" fmla="*/ 688984 h 1001404"/>
                <a:gd name="connsiteX14-2923" fmla="*/ 7528560 w 9124950"/>
                <a:gd name="connsiteY14-2924" fmla="*/ 749944 h 1001404"/>
                <a:gd name="connsiteX15-2925" fmla="*/ 7943850 w 9124950"/>
                <a:gd name="connsiteY15-2926" fmla="*/ 730894 h 1001404"/>
                <a:gd name="connsiteX16-2927" fmla="*/ 8420100 w 9124950"/>
                <a:gd name="connsiteY16-2928" fmla="*/ 639454 h 1001404"/>
                <a:gd name="connsiteX17-2929" fmla="*/ 8829675 w 9124950"/>
                <a:gd name="connsiteY17-2930" fmla="*/ 534679 h 1001404"/>
                <a:gd name="connsiteX18-2931" fmla="*/ 9124950 w 9124950"/>
                <a:gd name="connsiteY18-2932" fmla="*/ 439429 h 1001404"/>
                <a:gd name="connsiteX0-2933" fmla="*/ 0 w 9124950"/>
                <a:gd name="connsiteY0-2934" fmla="*/ 999627 h 999627"/>
                <a:gd name="connsiteX1-2935" fmla="*/ 527050 w 9124950"/>
                <a:gd name="connsiteY1-2936" fmla="*/ 745627 h 999627"/>
                <a:gd name="connsiteX2-2937" fmla="*/ 1095375 w 9124950"/>
                <a:gd name="connsiteY2-2938" fmla="*/ 561477 h 999627"/>
                <a:gd name="connsiteX3-2939" fmla="*/ 1701165 w 9124950"/>
                <a:gd name="connsiteY3-2940" fmla="*/ 470672 h 999627"/>
                <a:gd name="connsiteX4-2941" fmla="*/ 2914650 w 9124950"/>
                <a:gd name="connsiteY4-2942" fmla="*/ 571002 h 999627"/>
                <a:gd name="connsiteX5-2943" fmla="*/ 3171825 w 9124950"/>
                <a:gd name="connsiteY5-2944" fmla="*/ 551952 h 999627"/>
                <a:gd name="connsiteX6-2945" fmla="*/ 3429000 w 9124950"/>
                <a:gd name="connsiteY6-2946" fmla="*/ 494802 h 999627"/>
                <a:gd name="connsiteX7-2947" fmla="*/ 3695700 w 9124950"/>
                <a:gd name="connsiteY7-2948" fmla="*/ 380502 h 999627"/>
                <a:gd name="connsiteX8-2949" fmla="*/ 4029075 w 9124950"/>
                <a:gd name="connsiteY8-2950" fmla="*/ 218577 h 999627"/>
                <a:gd name="connsiteX9-2951" fmla="*/ 4421505 w 9124950"/>
                <a:gd name="connsiteY9-2952" fmla="*/ 68082 h 999627"/>
                <a:gd name="connsiteX10-2953" fmla="*/ 4904899 w 9124950"/>
                <a:gd name="connsiteY10-2954" fmla="*/ 931 h 999627"/>
                <a:gd name="connsiteX11-2955" fmla="*/ 5572125 w 9124950"/>
                <a:gd name="connsiteY11-2956" fmla="*/ 108087 h 999627"/>
                <a:gd name="connsiteX12-2957" fmla="*/ 6261735 w 9124950"/>
                <a:gd name="connsiteY12-2958" fmla="*/ 384312 h 999627"/>
                <a:gd name="connsiteX13-2959" fmla="*/ 7031355 w 9124950"/>
                <a:gd name="connsiteY13-2960" fmla="*/ 687207 h 999627"/>
                <a:gd name="connsiteX14-2961" fmla="*/ 7528560 w 9124950"/>
                <a:gd name="connsiteY14-2962" fmla="*/ 748167 h 999627"/>
                <a:gd name="connsiteX15-2963" fmla="*/ 7943850 w 9124950"/>
                <a:gd name="connsiteY15-2964" fmla="*/ 729117 h 999627"/>
                <a:gd name="connsiteX16-2965" fmla="*/ 8420100 w 9124950"/>
                <a:gd name="connsiteY16-2966" fmla="*/ 637677 h 999627"/>
                <a:gd name="connsiteX17-2967" fmla="*/ 8829675 w 9124950"/>
                <a:gd name="connsiteY17-2968" fmla="*/ 532902 h 999627"/>
                <a:gd name="connsiteX18-2969" fmla="*/ 9124950 w 9124950"/>
                <a:gd name="connsiteY18-2970" fmla="*/ 437652 h 999627"/>
                <a:gd name="connsiteX0-2971" fmla="*/ 0 w 9124950"/>
                <a:gd name="connsiteY0-2972" fmla="*/ 999627 h 999627"/>
                <a:gd name="connsiteX1-2973" fmla="*/ 527050 w 9124950"/>
                <a:gd name="connsiteY1-2974" fmla="*/ 745627 h 999627"/>
                <a:gd name="connsiteX2-2975" fmla="*/ 1095375 w 9124950"/>
                <a:gd name="connsiteY2-2976" fmla="*/ 561477 h 999627"/>
                <a:gd name="connsiteX3-2977" fmla="*/ 1701165 w 9124950"/>
                <a:gd name="connsiteY3-2978" fmla="*/ 470672 h 999627"/>
                <a:gd name="connsiteX4-2979" fmla="*/ 2914650 w 9124950"/>
                <a:gd name="connsiteY4-2980" fmla="*/ 571002 h 999627"/>
                <a:gd name="connsiteX5-2981" fmla="*/ 3178969 w 9124950"/>
                <a:gd name="connsiteY5-2982" fmla="*/ 566240 h 999627"/>
                <a:gd name="connsiteX6-2983" fmla="*/ 3429000 w 9124950"/>
                <a:gd name="connsiteY6-2984" fmla="*/ 494802 h 999627"/>
                <a:gd name="connsiteX7-2985" fmla="*/ 3695700 w 9124950"/>
                <a:gd name="connsiteY7-2986" fmla="*/ 380502 h 999627"/>
                <a:gd name="connsiteX8-2987" fmla="*/ 4029075 w 9124950"/>
                <a:gd name="connsiteY8-2988" fmla="*/ 218577 h 999627"/>
                <a:gd name="connsiteX9-2989" fmla="*/ 4421505 w 9124950"/>
                <a:gd name="connsiteY9-2990" fmla="*/ 68082 h 999627"/>
                <a:gd name="connsiteX10-2991" fmla="*/ 4904899 w 9124950"/>
                <a:gd name="connsiteY10-2992" fmla="*/ 931 h 999627"/>
                <a:gd name="connsiteX11-2993" fmla="*/ 5572125 w 9124950"/>
                <a:gd name="connsiteY11-2994" fmla="*/ 108087 h 999627"/>
                <a:gd name="connsiteX12-2995" fmla="*/ 6261735 w 9124950"/>
                <a:gd name="connsiteY12-2996" fmla="*/ 384312 h 999627"/>
                <a:gd name="connsiteX13-2997" fmla="*/ 7031355 w 9124950"/>
                <a:gd name="connsiteY13-2998" fmla="*/ 687207 h 999627"/>
                <a:gd name="connsiteX14-2999" fmla="*/ 7528560 w 9124950"/>
                <a:gd name="connsiteY14-3000" fmla="*/ 748167 h 999627"/>
                <a:gd name="connsiteX15-3001" fmla="*/ 7943850 w 9124950"/>
                <a:gd name="connsiteY15-3002" fmla="*/ 729117 h 999627"/>
                <a:gd name="connsiteX16-3003" fmla="*/ 8420100 w 9124950"/>
                <a:gd name="connsiteY16-3004" fmla="*/ 637677 h 999627"/>
                <a:gd name="connsiteX17-3005" fmla="*/ 8829675 w 9124950"/>
                <a:gd name="connsiteY17-3006" fmla="*/ 532902 h 999627"/>
                <a:gd name="connsiteX18-3007" fmla="*/ 9124950 w 9124950"/>
                <a:gd name="connsiteY18-3008" fmla="*/ 437652 h 999627"/>
                <a:gd name="connsiteX0-3009" fmla="*/ 0 w 9124950"/>
                <a:gd name="connsiteY0-3010" fmla="*/ 999627 h 999627"/>
                <a:gd name="connsiteX1-3011" fmla="*/ 527050 w 9124950"/>
                <a:gd name="connsiteY1-3012" fmla="*/ 745627 h 999627"/>
                <a:gd name="connsiteX2-3013" fmla="*/ 1095375 w 9124950"/>
                <a:gd name="connsiteY2-3014" fmla="*/ 561477 h 999627"/>
                <a:gd name="connsiteX3-3015" fmla="*/ 1701165 w 9124950"/>
                <a:gd name="connsiteY3-3016" fmla="*/ 470672 h 999627"/>
                <a:gd name="connsiteX4-3017" fmla="*/ 2902744 w 9124950"/>
                <a:gd name="connsiteY4-3018" fmla="*/ 575764 h 999627"/>
                <a:gd name="connsiteX5-3019" fmla="*/ 3178969 w 9124950"/>
                <a:gd name="connsiteY5-3020" fmla="*/ 566240 h 999627"/>
                <a:gd name="connsiteX6-3021" fmla="*/ 3429000 w 9124950"/>
                <a:gd name="connsiteY6-3022" fmla="*/ 494802 h 999627"/>
                <a:gd name="connsiteX7-3023" fmla="*/ 3695700 w 9124950"/>
                <a:gd name="connsiteY7-3024" fmla="*/ 380502 h 999627"/>
                <a:gd name="connsiteX8-3025" fmla="*/ 4029075 w 9124950"/>
                <a:gd name="connsiteY8-3026" fmla="*/ 218577 h 999627"/>
                <a:gd name="connsiteX9-3027" fmla="*/ 4421505 w 9124950"/>
                <a:gd name="connsiteY9-3028" fmla="*/ 68082 h 999627"/>
                <a:gd name="connsiteX10-3029" fmla="*/ 4904899 w 9124950"/>
                <a:gd name="connsiteY10-3030" fmla="*/ 931 h 999627"/>
                <a:gd name="connsiteX11-3031" fmla="*/ 5572125 w 9124950"/>
                <a:gd name="connsiteY11-3032" fmla="*/ 108087 h 999627"/>
                <a:gd name="connsiteX12-3033" fmla="*/ 6261735 w 9124950"/>
                <a:gd name="connsiteY12-3034" fmla="*/ 384312 h 999627"/>
                <a:gd name="connsiteX13-3035" fmla="*/ 7031355 w 9124950"/>
                <a:gd name="connsiteY13-3036" fmla="*/ 687207 h 999627"/>
                <a:gd name="connsiteX14-3037" fmla="*/ 7528560 w 9124950"/>
                <a:gd name="connsiteY14-3038" fmla="*/ 748167 h 999627"/>
                <a:gd name="connsiteX15-3039" fmla="*/ 7943850 w 9124950"/>
                <a:gd name="connsiteY15-3040" fmla="*/ 729117 h 999627"/>
                <a:gd name="connsiteX16-3041" fmla="*/ 8420100 w 9124950"/>
                <a:gd name="connsiteY16-3042" fmla="*/ 637677 h 999627"/>
                <a:gd name="connsiteX17-3043" fmla="*/ 8829675 w 9124950"/>
                <a:gd name="connsiteY17-3044" fmla="*/ 532902 h 999627"/>
                <a:gd name="connsiteX18-3045" fmla="*/ 9124950 w 9124950"/>
                <a:gd name="connsiteY18-3046" fmla="*/ 437652 h 999627"/>
                <a:gd name="connsiteX0-3047" fmla="*/ 0 w 9124950"/>
                <a:gd name="connsiteY0-3048" fmla="*/ 999627 h 999627"/>
                <a:gd name="connsiteX1-3049" fmla="*/ 527050 w 9124950"/>
                <a:gd name="connsiteY1-3050" fmla="*/ 745627 h 999627"/>
                <a:gd name="connsiteX2-3051" fmla="*/ 1095375 w 9124950"/>
                <a:gd name="connsiteY2-3052" fmla="*/ 561477 h 999627"/>
                <a:gd name="connsiteX3-3053" fmla="*/ 1701165 w 9124950"/>
                <a:gd name="connsiteY3-3054" fmla="*/ 470672 h 999627"/>
                <a:gd name="connsiteX4-3055" fmla="*/ 2902744 w 9124950"/>
                <a:gd name="connsiteY4-3056" fmla="*/ 575764 h 999627"/>
                <a:gd name="connsiteX5-3057" fmla="*/ 3178969 w 9124950"/>
                <a:gd name="connsiteY5-3058" fmla="*/ 566240 h 999627"/>
                <a:gd name="connsiteX6-3059" fmla="*/ 3429000 w 9124950"/>
                <a:gd name="connsiteY6-3060" fmla="*/ 494802 h 999627"/>
                <a:gd name="connsiteX7-3061" fmla="*/ 3695700 w 9124950"/>
                <a:gd name="connsiteY7-3062" fmla="*/ 380502 h 999627"/>
                <a:gd name="connsiteX8-3063" fmla="*/ 4029075 w 9124950"/>
                <a:gd name="connsiteY8-3064" fmla="*/ 218577 h 999627"/>
                <a:gd name="connsiteX9-3065" fmla="*/ 4421505 w 9124950"/>
                <a:gd name="connsiteY9-3066" fmla="*/ 68082 h 999627"/>
                <a:gd name="connsiteX10-3067" fmla="*/ 4904899 w 9124950"/>
                <a:gd name="connsiteY10-3068" fmla="*/ 931 h 999627"/>
                <a:gd name="connsiteX11-3069" fmla="*/ 5572125 w 9124950"/>
                <a:gd name="connsiteY11-3070" fmla="*/ 108087 h 999627"/>
                <a:gd name="connsiteX12-3071" fmla="*/ 6261735 w 9124950"/>
                <a:gd name="connsiteY12-3072" fmla="*/ 384312 h 999627"/>
                <a:gd name="connsiteX13-3073" fmla="*/ 7031355 w 9124950"/>
                <a:gd name="connsiteY13-3074" fmla="*/ 687207 h 999627"/>
                <a:gd name="connsiteX14-3075" fmla="*/ 7528560 w 9124950"/>
                <a:gd name="connsiteY14-3076" fmla="*/ 748167 h 999627"/>
                <a:gd name="connsiteX15-3077" fmla="*/ 7943850 w 9124950"/>
                <a:gd name="connsiteY15-3078" fmla="*/ 729117 h 999627"/>
                <a:gd name="connsiteX16-3079" fmla="*/ 8420100 w 9124950"/>
                <a:gd name="connsiteY16-3080" fmla="*/ 637677 h 999627"/>
                <a:gd name="connsiteX17-3081" fmla="*/ 8829675 w 9124950"/>
                <a:gd name="connsiteY17-3082" fmla="*/ 532902 h 999627"/>
                <a:gd name="connsiteX18-3083" fmla="*/ 9124950 w 9124950"/>
                <a:gd name="connsiteY18-3084" fmla="*/ 437652 h 999627"/>
                <a:gd name="connsiteX0-3085" fmla="*/ 0 w 9124950"/>
                <a:gd name="connsiteY0-3086" fmla="*/ 999627 h 999627"/>
                <a:gd name="connsiteX1-3087" fmla="*/ 527050 w 9124950"/>
                <a:gd name="connsiteY1-3088" fmla="*/ 745627 h 999627"/>
                <a:gd name="connsiteX2-3089" fmla="*/ 1095375 w 9124950"/>
                <a:gd name="connsiteY2-3090" fmla="*/ 561477 h 999627"/>
                <a:gd name="connsiteX3-3091" fmla="*/ 1701165 w 9124950"/>
                <a:gd name="connsiteY3-3092" fmla="*/ 470672 h 999627"/>
                <a:gd name="connsiteX4-3093" fmla="*/ 2902744 w 9124950"/>
                <a:gd name="connsiteY4-3094" fmla="*/ 575764 h 999627"/>
                <a:gd name="connsiteX5-3095" fmla="*/ 3178969 w 9124950"/>
                <a:gd name="connsiteY5-3096" fmla="*/ 566240 h 999627"/>
                <a:gd name="connsiteX6-3097" fmla="*/ 3429000 w 9124950"/>
                <a:gd name="connsiteY6-3098" fmla="*/ 494802 h 999627"/>
                <a:gd name="connsiteX7-3099" fmla="*/ 3695700 w 9124950"/>
                <a:gd name="connsiteY7-3100" fmla="*/ 380502 h 999627"/>
                <a:gd name="connsiteX8-3101" fmla="*/ 4029075 w 9124950"/>
                <a:gd name="connsiteY8-3102" fmla="*/ 218577 h 999627"/>
                <a:gd name="connsiteX9-3103" fmla="*/ 4421505 w 9124950"/>
                <a:gd name="connsiteY9-3104" fmla="*/ 68082 h 999627"/>
                <a:gd name="connsiteX10-3105" fmla="*/ 4904899 w 9124950"/>
                <a:gd name="connsiteY10-3106" fmla="*/ 931 h 999627"/>
                <a:gd name="connsiteX11-3107" fmla="*/ 5572125 w 9124950"/>
                <a:gd name="connsiteY11-3108" fmla="*/ 108087 h 999627"/>
                <a:gd name="connsiteX12-3109" fmla="*/ 6261735 w 9124950"/>
                <a:gd name="connsiteY12-3110" fmla="*/ 384312 h 999627"/>
                <a:gd name="connsiteX13-3111" fmla="*/ 7031355 w 9124950"/>
                <a:gd name="connsiteY13-3112" fmla="*/ 687207 h 999627"/>
                <a:gd name="connsiteX14-3113" fmla="*/ 7528560 w 9124950"/>
                <a:gd name="connsiteY14-3114" fmla="*/ 748167 h 999627"/>
                <a:gd name="connsiteX15-3115" fmla="*/ 7943850 w 9124950"/>
                <a:gd name="connsiteY15-3116" fmla="*/ 729117 h 999627"/>
                <a:gd name="connsiteX16-3117" fmla="*/ 8420100 w 9124950"/>
                <a:gd name="connsiteY16-3118" fmla="*/ 637677 h 999627"/>
                <a:gd name="connsiteX17-3119" fmla="*/ 8829675 w 9124950"/>
                <a:gd name="connsiteY17-3120" fmla="*/ 532902 h 999627"/>
                <a:gd name="connsiteX18-3121" fmla="*/ 9124950 w 9124950"/>
                <a:gd name="connsiteY18-3122" fmla="*/ 437652 h 999627"/>
                <a:gd name="connsiteX0-3123" fmla="*/ 0 w 9124950"/>
                <a:gd name="connsiteY0-3124" fmla="*/ 999627 h 999627"/>
                <a:gd name="connsiteX1-3125" fmla="*/ 527050 w 9124950"/>
                <a:gd name="connsiteY1-3126" fmla="*/ 745627 h 999627"/>
                <a:gd name="connsiteX2-3127" fmla="*/ 1095375 w 9124950"/>
                <a:gd name="connsiteY2-3128" fmla="*/ 561477 h 999627"/>
                <a:gd name="connsiteX3-3129" fmla="*/ 1701165 w 9124950"/>
                <a:gd name="connsiteY3-3130" fmla="*/ 470672 h 999627"/>
                <a:gd name="connsiteX4-3131" fmla="*/ 2902744 w 9124950"/>
                <a:gd name="connsiteY4-3132" fmla="*/ 575764 h 999627"/>
                <a:gd name="connsiteX5-3133" fmla="*/ 3178969 w 9124950"/>
                <a:gd name="connsiteY5-3134" fmla="*/ 566240 h 999627"/>
                <a:gd name="connsiteX6-3135" fmla="*/ 3429000 w 9124950"/>
                <a:gd name="connsiteY6-3136" fmla="*/ 494802 h 999627"/>
                <a:gd name="connsiteX7-3137" fmla="*/ 3695700 w 9124950"/>
                <a:gd name="connsiteY7-3138" fmla="*/ 380502 h 999627"/>
                <a:gd name="connsiteX8-3139" fmla="*/ 4029075 w 9124950"/>
                <a:gd name="connsiteY8-3140" fmla="*/ 218577 h 999627"/>
                <a:gd name="connsiteX9-3141" fmla="*/ 4421505 w 9124950"/>
                <a:gd name="connsiteY9-3142" fmla="*/ 68082 h 999627"/>
                <a:gd name="connsiteX10-3143" fmla="*/ 4904899 w 9124950"/>
                <a:gd name="connsiteY10-3144" fmla="*/ 931 h 999627"/>
                <a:gd name="connsiteX11-3145" fmla="*/ 5572125 w 9124950"/>
                <a:gd name="connsiteY11-3146" fmla="*/ 108087 h 999627"/>
                <a:gd name="connsiteX12-3147" fmla="*/ 6261735 w 9124950"/>
                <a:gd name="connsiteY12-3148" fmla="*/ 384312 h 999627"/>
                <a:gd name="connsiteX13-3149" fmla="*/ 7031355 w 9124950"/>
                <a:gd name="connsiteY13-3150" fmla="*/ 687207 h 999627"/>
                <a:gd name="connsiteX14-3151" fmla="*/ 7528560 w 9124950"/>
                <a:gd name="connsiteY14-3152" fmla="*/ 748167 h 999627"/>
                <a:gd name="connsiteX15-3153" fmla="*/ 7943850 w 9124950"/>
                <a:gd name="connsiteY15-3154" fmla="*/ 729117 h 999627"/>
                <a:gd name="connsiteX16-3155" fmla="*/ 8420100 w 9124950"/>
                <a:gd name="connsiteY16-3156" fmla="*/ 637677 h 999627"/>
                <a:gd name="connsiteX17-3157" fmla="*/ 8829675 w 9124950"/>
                <a:gd name="connsiteY17-3158" fmla="*/ 532902 h 999627"/>
                <a:gd name="connsiteX18-3159" fmla="*/ 9124950 w 9124950"/>
                <a:gd name="connsiteY18-3160" fmla="*/ 437652 h 999627"/>
                <a:gd name="connsiteX0-3161" fmla="*/ 0 w 9124950"/>
                <a:gd name="connsiteY0-3162" fmla="*/ 999627 h 999627"/>
                <a:gd name="connsiteX1-3163" fmla="*/ 527050 w 9124950"/>
                <a:gd name="connsiteY1-3164" fmla="*/ 745627 h 999627"/>
                <a:gd name="connsiteX2-3165" fmla="*/ 1095375 w 9124950"/>
                <a:gd name="connsiteY2-3166" fmla="*/ 561477 h 999627"/>
                <a:gd name="connsiteX3-3167" fmla="*/ 1701165 w 9124950"/>
                <a:gd name="connsiteY3-3168" fmla="*/ 470672 h 999627"/>
                <a:gd name="connsiteX4-3169" fmla="*/ 2902744 w 9124950"/>
                <a:gd name="connsiteY4-3170" fmla="*/ 575764 h 999627"/>
                <a:gd name="connsiteX5-3171" fmla="*/ 3193256 w 9124950"/>
                <a:gd name="connsiteY5-3172" fmla="*/ 556715 h 999627"/>
                <a:gd name="connsiteX6-3173" fmla="*/ 3429000 w 9124950"/>
                <a:gd name="connsiteY6-3174" fmla="*/ 494802 h 999627"/>
                <a:gd name="connsiteX7-3175" fmla="*/ 3695700 w 9124950"/>
                <a:gd name="connsiteY7-3176" fmla="*/ 380502 h 999627"/>
                <a:gd name="connsiteX8-3177" fmla="*/ 4029075 w 9124950"/>
                <a:gd name="connsiteY8-3178" fmla="*/ 218577 h 999627"/>
                <a:gd name="connsiteX9-3179" fmla="*/ 4421505 w 9124950"/>
                <a:gd name="connsiteY9-3180" fmla="*/ 68082 h 999627"/>
                <a:gd name="connsiteX10-3181" fmla="*/ 4904899 w 9124950"/>
                <a:gd name="connsiteY10-3182" fmla="*/ 931 h 999627"/>
                <a:gd name="connsiteX11-3183" fmla="*/ 5572125 w 9124950"/>
                <a:gd name="connsiteY11-3184" fmla="*/ 108087 h 999627"/>
                <a:gd name="connsiteX12-3185" fmla="*/ 6261735 w 9124950"/>
                <a:gd name="connsiteY12-3186" fmla="*/ 384312 h 999627"/>
                <a:gd name="connsiteX13-3187" fmla="*/ 7031355 w 9124950"/>
                <a:gd name="connsiteY13-3188" fmla="*/ 687207 h 999627"/>
                <a:gd name="connsiteX14-3189" fmla="*/ 7528560 w 9124950"/>
                <a:gd name="connsiteY14-3190" fmla="*/ 748167 h 999627"/>
                <a:gd name="connsiteX15-3191" fmla="*/ 7943850 w 9124950"/>
                <a:gd name="connsiteY15-3192" fmla="*/ 729117 h 999627"/>
                <a:gd name="connsiteX16-3193" fmla="*/ 8420100 w 9124950"/>
                <a:gd name="connsiteY16-3194" fmla="*/ 637677 h 999627"/>
                <a:gd name="connsiteX17-3195" fmla="*/ 8829675 w 9124950"/>
                <a:gd name="connsiteY17-3196" fmla="*/ 532902 h 999627"/>
                <a:gd name="connsiteX18-3197" fmla="*/ 9124950 w 9124950"/>
                <a:gd name="connsiteY18-3198" fmla="*/ 437652 h 999627"/>
                <a:gd name="connsiteX0-3199" fmla="*/ 0 w 9124950"/>
                <a:gd name="connsiteY0-3200" fmla="*/ 1002532 h 1002532"/>
                <a:gd name="connsiteX1-3201" fmla="*/ 527050 w 9124950"/>
                <a:gd name="connsiteY1-3202" fmla="*/ 748532 h 1002532"/>
                <a:gd name="connsiteX2-3203" fmla="*/ 1095375 w 9124950"/>
                <a:gd name="connsiteY2-3204" fmla="*/ 564382 h 1002532"/>
                <a:gd name="connsiteX3-3205" fmla="*/ 1701165 w 9124950"/>
                <a:gd name="connsiteY3-3206" fmla="*/ 473577 h 1002532"/>
                <a:gd name="connsiteX4-3207" fmla="*/ 2902744 w 9124950"/>
                <a:gd name="connsiteY4-3208" fmla="*/ 578669 h 1002532"/>
                <a:gd name="connsiteX5-3209" fmla="*/ 3193256 w 9124950"/>
                <a:gd name="connsiteY5-3210" fmla="*/ 559620 h 1002532"/>
                <a:gd name="connsiteX6-3211" fmla="*/ 3429000 w 9124950"/>
                <a:gd name="connsiteY6-3212" fmla="*/ 497707 h 1002532"/>
                <a:gd name="connsiteX7-3213" fmla="*/ 3695700 w 9124950"/>
                <a:gd name="connsiteY7-3214" fmla="*/ 383407 h 1002532"/>
                <a:gd name="connsiteX8-3215" fmla="*/ 4029075 w 9124950"/>
                <a:gd name="connsiteY8-3216" fmla="*/ 221482 h 1002532"/>
                <a:gd name="connsiteX9-3217" fmla="*/ 4421505 w 9124950"/>
                <a:gd name="connsiteY9-3218" fmla="*/ 70987 h 1002532"/>
                <a:gd name="connsiteX10-3219" fmla="*/ 4646981 w 9124950"/>
                <a:gd name="connsiteY10-3220" fmla="*/ 28229 h 1002532"/>
                <a:gd name="connsiteX11-3221" fmla="*/ 4904899 w 9124950"/>
                <a:gd name="connsiteY11-3222" fmla="*/ 3836 h 1002532"/>
                <a:gd name="connsiteX12-3223" fmla="*/ 5572125 w 9124950"/>
                <a:gd name="connsiteY12-3224" fmla="*/ 110992 h 1002532"/>
                <a:gd name="connsiteX13-3225" fmla="*/ 6261735 w 9124950"/>
                <a:gd name="connsiteY13-3226" fmla="*/ 387217 h 1002532"/>
                <a:gd name="connsiteX14-3227" fmla="*/ 7031355 w 9124950"/>
                <a:gd name="connsiteY14-3228" fmla="*/ 690112 h 1002532"/>
                <a:gd name="connsiteX15-3229" fmla="*/ 7528560 w 9124950"/>
                <a:gd name="connsiteY15-3230" fmla="*/ 751072 h 1002532"/>
                <a:gd name="connsiteX16-3231" fmla="*/ 7943850 w 9124950"/>
                <a:gd name="connsiteY16-3232" fmla="*/ 732022 h 1002532"/>
                <a:gd name="connsiteX17-3233" fmla="*/ 8420100 w 9124950"/>
                <a:gd name="connsiteY17-3234" fmla="*/ 640582 h 1002532"/>
                <a:gd name="connsiteX18-3235" fmla="*/ 8829675 w 9124950"/>
                <a:gd name="connsiteY18-3236" fmla="*/ 535807 h 1002532"/>
                <a:gd name="connsiteX19-3237" fmla="*/ 9124950 w 9124950"/>
                <a:gd name="connsiteY19-3238" fmla="*/ 440557 h 1002532"/>
                <a:gd name="connsiteX0-3239" fmla="*/ 0 w 9124950"/>
                <a:gd name="connsiteY0-3240" fmla="*/ 999471 h 999471"/>
                <a:gd name="connsiteX1-3241" fmla="*/ 527050 w 9124950"/>
                <a:gd name="connsiteY1-3242" fmla="*/ 745471 h 999471"/>
                <a:gd name="connsiteX2-3243" fmla="*/ 1095375 w 9124950"/>
                <a:gd name="connsiteY2-3244" fmla="*/ 561321 h 999471"/>
                <a:gd name="connsiteX3-3245" fmla="*/ 1701165 w 9124950"/>
                <a:gd name="connsiteY3-3246" fmla="*/ 470516 h 999471"/>
                <a:gd name="connsiteX4-3247" fmla="*/ 2902744 w 9124950"/>
                <a:gd name="connsiteY4-3248" fmla="*/ 575608 h 999471"/>
                <a:gd name="connsiteX5-3249" fmla="*/ 3193256 w 9124950"/>
                <a:gd name="connsiteY5-3250" fmla="*/ 556559 h 999471"/>
                <a:gd name="connsiteX6-3251" fmla="*/ 3429000 w 9124950"/>
                <a:gd name="connsiteY6-3252" fmla="*/ 494646 h 999471"/>
                <a:gd name="connsiteX7-3253" fmla="*/ 3695700 w 9124950"/>
                <a:gd name="connsiteY7-3254" fmla="*/ 380346 h 999471"/>
                <a:gd name="connsiteX8-3255" fmla="*/ 4029075 w 9124950"/>
                <a:gd name="connsiteY8-3256" fmla="*/ 218421 h 999471"/>
                <a:gd name="connsiteX9-3257" fmla="*/ 4421505 w 9124950"/>
                <a:gd name="connsiteY9-3258" fmla="*/ 67926 h 999471"/>
                <a:gd name="connsiteX10-3259" fmla="*/ 4904899 w 9124950"/>
                <a:gd name="connsiteY10-3260" fmla="*/ 775 h 999471"/>
                <a:gd name="connsiteX11-3261" fmla="*/ 5572125 w 9124950"/>
                <a:gd name="connsiteY11-3262" fmla="*/ 107931 h 999471"/>
                <a:gd name="connsiteX12-3263" fmla="*/ 6261735 w 9124950"/>
                <a:gd name="connsiteY12-3264" fmla="*/ 384156 h 999471"/>
                <a:gd name="connsiteX13-3265" fmla="*/ 7031355 w 9124950"/>
                <a:gd name="connsiteY13-3266" fmla="*/ 687051 h 999471"/>
                <a:gd name="connsiteX14-3267" fmla="*/ 7528560 w 9124950"/>
                <a:gd name="connsiteY14-3268" fmla="*/ 748011 h 999471"/>
                <a:gd name="connsiteX15-3269" fmla="*/ 7943850 w 9124950"/>
                <a:gd name="connsiteY15-3270" fmla="*/ 728961 h 999471"/>
                <a:gd name="connsiteX16-3271" fmla="*/ 8420100 w 9124950"/>
                <a:gd name="connsiteY16-3272" fmla="*/ 637521 h 999471"/>
                <a:gd name="connsiteX17-3273" fmla="*/ 8829675 w 9124950"/>
                <a:gd name="connsiteY17-3274" fmla="*/ 532746 h 999471"/>
                <a:gd name="connsiteX18-3275" fmla="*/ 9124950 w 9124950"/>
                <a:gd name="connsiteY18-3276" fmla="*/ 437496 h 999471"/>
                <a:gd name="connsiteX0-3277" fmla="*/ 0 w 9124950"/>
                <a:gd name="connsiteY0-3278" fmla="*/ 999471 h 999471"/>
                <a:gd name="connsiteX1-3279" fmla="*/ 527050 w 9124950"/>
                <a:gd name="connsiteY1-3280" fmla="*/ 745471 h 999471"/>
                <a:gd name="connsiteX2-3281" fmla="*/ 1095375 w 9124950"/>
                <a:gd name="connsiteY2-3282" fmla="*/ 561321 h 999471"/>
                <a:gd name="connsiteX3-3283" fmla="*/ 1721127 w 9124950"/>
                <a:gd name="connsiteY3-3284" fmla="*/ 497133 h 999471"/>
                <a:gd name="connsiteX4-3285" fmla="*/ 2902744 w 9124950"/>
                <a:gd name="connsiteY4-3286" fmla="*/ 575608 h 999471"/>
                <a:gd name="connsiteX5-3287" fmla="*/ 3193256 w 9124950"/>
                <a:gd name="connsiteY5-3288" fmla="*/ 556559 h 999471"/>
                <a:gd name="connsiteX6-3289" fmla="*/ 3429000 w 9124950"/>
                <a:gd name="connsiteY6-3290" fmla="*/ 494646 h 999471"/>
                <a:gd name="connsiteX7-3291" fmla="*/ 3695700 w 9124950"/>
                <a:gd name="connsiteY7-3292" fmla="*/ 380346 h 999471"/>
                <a:gd name="connsiteX8-3293" fmla="*/ 4029075 w 9124950"/>
                <a:gd name="connsiteY8-3294" fmla="*/ 218421 h 999471"/>
                <a:gd name="connsiteX9-3295" fmla="*/ 4421505 w 9124950"/>
                <a:gd name="connsiteY9-3296" fmla="*/ 67926 h 999471"/>
                <a:gd name="connsiteX10-3297" fmla="*/ 4904899 w 9124950"/>
                <a:gd name="connsiteY10-3298" fmla="*/ 775 h 999471"/>
                <a:gd name="connsiteX11-3299" fmla="*/ 5572125 w 9124950"/>
                <a:gd name="connsiteY11-3300" fmla="*/ 107931 h 999471"/>
                <a:gd name="connsiteX12-3301" fmla="*/ 6261735 w 9124950"/>
                <a:gd name="connsiteY12-3302" fmla="*/ 384156 h 999471"/>
                <a:gd name="connsiteX13-3303" fmla="*/ 7031355 w 9124950"/>
                <a:gd name="connsiteY13-3304" fmla="*/ 687051 h 999471"/>
                <a:gd name="connsiteX14-3305" fmla="*/ 7528560 w 9124950"/>
                <a:gd name="connsiteY14-3306" fmla="*/ 748011 h 999471"/>
                <a:gd name="connsiteX15-3307" fmla="*/ 7943850 w 9124950"/>
                <a:gd name="connsiteY15-3308" fmla="*/ 728961 h 999471"/>
                <a:gd name="connsiteX16-3309" fmla="*/ 8420100 w 9124950"/>
                <a:gd name="connsiteY16-3310" fmla="*/ 637521 h 999471"/>
                <a:gd name="connsiteX17-3311" fmla="*/ 8829675 w 9124950"/>
                <a:gd name="connsiteY17-3312" fmla="*/ 532746 h 999471"/>
                <a:gd name="connsiteX18-3313" fmla="*/ 9124950 w 9124950"/>
                <a:gd name="connsiteY18-3314" fmla="*/ 437496 h 999471"/>
                <a:gd name="connsiteX0-3315" fmla="*/ 0 w 9124950"/>
                <a:gd name="connsiteY0-3316" fmla="*/ 999471 h 999471"/>
                <a:gd name="connsiteX1-3317" fmla="*/ 527050 w 9124950"/>
                <a:gd name="connsiteY1-3318" fmla="*/ 745471 h 999471"/>
                <a:gd name="connsiteX2-3319" fmla="*/ 1095375 w 9124950"/>
                <a:gd name="connsiteY2-3320" fmla="*/ 561321 h 999471"/>
                <a:gd name="connsiteX3-3321" fmla="*/ 1727782 w 9124950"/>
                <a:gd name="connsiteY3-3322" fmla="*/ 483824 h 999471"/>
                <a:gd name="connsiteX4-3323" fmla="*/ 2902744 w 9124950"/>
                <a:gd name="connsiteY4-3324" fmla="*/ 575608 h 999471"/>
                <a:gd name="connsiteX5-3325" fmla="*/ 3193256 w 9124950"/>
                <a:gd name="connsiteY5-3326" fmla="*/ 556559 h 999471"/>
                <a:gd name="connsiteX6-3327" fmla="*/ 3429000 w 9124950"/>
                <a:gd name="connsiteY6-3328" fmla="*/ 494646 h 999471"/>
                <a:gd name="connsiteX7-3329" fmla="*/ 3695700 w 9124950"/>
                <a:gd name="connsiteY7-3330" fmla="*/ 380346 h 999471"/>
                <a:gd name="connsiteX8-3331" fmla="*/ 4029075 w 9124950"/>
                <a:gd name="connsiteY8-3332" fmla="*/ 218421 h 999471"/>
                <a:gd name="connsiteX9-3333" fmla="*/ 4421505 w 9124950"/>
                <a:gd name="connsiteY9-3334" fmla="*/ 67926 h 999471"/>
                <a:gd name="connsiteX10-3335" fmla="*/ 4904899 w 9124950"/>
                <a:gd name="connsiteY10-3336" fmla="*/ 775 h 999471"/>
                <a:gd name="connsiteX11-3337" fmla="*/ 5572125 w 9124950"/>
                <a:gd name="connsiteY11-3338" fmla="*/ 107931 h 999471"/>
                <a:gd name="connsiteX12-3339" fmla="*/ 6261735 w 9124950"/>
                <a:gd name="connsiteY12-3340" fmla="*/ 384156 h 999471"/>
                <a:gd name="connsiteX13-3341" fmla="*/ 7031355 w 9124950"/>
                <a:gd name="connsiteY13-3342" fmla="*/ 687051 h 999471"/>
                <a:gd name="connsiteX14-3343" fmla="*/ 7528560 w 9124950"/>
                <a:gd name="connsiteY14-3344" fmla="*/ 748011 h 999471"/>
                <a:gd name="connsiteX15-3345" fmla="*/ 7943850 w 9124950"/>
                <a:gd name="connsiteY15-3346" fmla="*/ 728961 h 999471"/>
                <a:gd name="connsiteX16-3347" fmla="*/ 8420100 w 9124950"/>
                <a:gd name="connsiteY16-3348" fmla="*/ 637521 h 999471"/>
                <a:gd name="connsiteX17-3349" fmla="*/ 8829675 w 9124950"/>
                <a:gd name="connsiteY17-3350" fmla="*/ 532746 h 999471"/>
                <a:gd name="connsiteX18-3351" fmla="*/ 9124950 w 9124950"/>
                <a:gd name="connsiteY18-3352" fmla="*/ 437496 h 999471"/>
                <a:gd name="connsiteX0-3353" fmla="*/ 0 w 9124950"/>
                <a:gd name="connsiteY0-3354" fmla="*/ 999471 h 999471"/>
                <a:gd name="connsiteX1-3355" fmla="*/ 527050 w 9124950"/>
                <a:gd name="connsiteY1-3356" fmla="*/ 745471 h 999471"/>
                <a:gd name="connsiteX2-3357" fmla="*/ 1095375 w 9124950"/>
                <a:gd name="connsiteY2-3358" fmla="*/ 561321 h 999471"/>
                <a:gd name="connsiteX3-3359" fmla="*/ 1727782 w 9124950"/>
                <a:gd name="connsiteY3-3360" fmla="*/ 483824 h 999471"/>
                <a:gd name="connsiteX4-3361" fmla="*/ 2902744 w 9124950"/>
                <a:gd name="connsiteY4-3362" fmla="*/ 575608 h 999471"/>
                <a:gd name="connsiteX5-3363" fmla="*/ 3193256 w 9124950"/>
                <a:gd name="connsiteY5-3364" fmla="*/ 556559 h 999471"/>
                <a:gd name="connsiteX6-3365" fmla="*/ 3429000 w 9124950"/>
                <a:gd name="connsiteY6-3366" fmla="*/ 494646 h 999471"/>
                <a:gd name="connsiteX7-3367" fmla="*/ 3695700 w 9124950"/>
                <a:gd name="connsiteY7-3368" fmla="*/ 380346 h 999471"/>
                <a:gd name="connsiteX8-3369" fmla="*/ 4029075 w 9124950"/>
                <a:gd name="connsiteY8-3370" fmla="*/ 218421 h 999471"/>
                <a:gd name="connsiteX9-3371" fmla="*/ 4421505 w 9124950"/>
                <a:gd name="connsiteY9-3372" fmla="*/ 67926 h 999471"/>
                <a:gd name="connsiteX10-3373" fmla="*/ 4904899 w 9124950"/>
                <a:gd name="connsiteY10-3374" fmla="*/ 775 h 999471"/>
                <a:gd name="connsiteX11-3375" fmla="*/ 5572125 w 9124950"/>
                <a:gd name="connsiteY11-3376" fmla="*/ 107931 h 999471"/>
                <a:gd name="connsiteX12-3377" fmla="*/ 6261735 w 9124950"/>
                <a:gd name="connsiteY12-3378" fmla="*/ 384156 h 999471"/>
                <a:gd name="connsiteX13-3379" fmla="*/ 7031355 w 9124950"/>
                <a:gd name="connsiteY13-3380" fmla="*/ 687051 h 999471"/>
                <a:gd name="connsiteX14-3381" fmla="*/ 7528560 w 9124950"/>
                <a:gd name="connsiteY14-3382" fmla="*/ 748011 h 999471"/>
                <a:gd name="connsiteX15-3383" fmla="*/ 7943850 w 9124950"/>
                <a:gd name="connsiteY15-3384" fmla="*/ 728961 h 999471"/>
                <a:gd name="connsiteX16-3385" fmla="*/ 8420100 w 9124950"/>
                <a:gd name="connsiteY16-3386" fmla="*/ 637521 h 999471"/>
                <a:gd name="connsiteX17-3387" fmla="*/ 8829675 w 9124950"/>
                <a:gd name="connsiteY17-3388" fmla="*/ 532746 h 999471"/>
                <a:gd name="connsiteX18-3389" fmla="*/ 9124950 w 9124950"/>
                <a:gd name="connsiteY18-3390" fmla="*/ 437496 h 999471"/>
                <a:gd name="connsiteX0-3391" fmla="*/ 0 w 9124950"/>
                <a:gd name="connsiteY0-3392" fmla="*/ 999471 h 999471"/>
                <a:gd name="connsiteX1-3393" fmla="*/ 527050 w 9124950"/>
                <a:gd name="connsiteY1-3394" fmla="*/ 745471 h 999471"/>
                <a:gd name="connsiteX2-3395" fmla="*/ 1095375 w 9124950"/>
                <a:gd name="connsiteY2-3396" fmla="*/ 561321 h 999471"/>
                <a:gd name="connsiteX3-3397" fmla="*/ 1727782 w 9124950"/>
                <a:gd name="connsiteY3-3398" fmla="*/ 483824 h 999471"/>
                <a:gd name="connsiteX4-3399" fmla="*/ 2902744 w 9124950"/>
                <a:gd name="connsiteY4-3400" fmla="*/ 575608 h 999471"/>
                <a:gd name="connsiteX5-3401" fmla="*/ 3193256 w 9124950"/>
                <a:gd name="connsiteY5-3402" fmla="*/ 556559 h 999471"/>
                <a:gd name="connsiteX6-3403" fmla="*/ 3429000 w 9124950"/>
                <a:gd name="connsiteY6-3404" fmla="*/ 494646 h 999471"/>
                <a:gd name="connsiteX7-3405" fmla="*/ 3695700 w 9124950"/>
                <a:gd name="connsiteY7-3406" fmla="*/ 380346 h 999471"/>
                <a:gd name="connsiteX8-3407" fmla="*/ 4029075 w 9124950"/>
                <a:gd name="connsiteY8-3408" fmla="*/ 218421 h 999471"/>
                <a:gd name="connsiteX9-3409" fmla="*/ 4421505 w 9124950"/>
                <a:gd name="connsiteY9-3410" fmla="*/ 67926 h 999471"/>
                <a:gd name="connsiteX10-3411" fmla="*/ 4904899 w 9124950"/>
                <a:gd name="connsiteY10-3412" fmla="*/ 775 h 999471"/>
                <a:gd name="connsiteX11-3413" fmla="*/ 5572125 w 9124950"/>
                <a:gd name="connsiteY11-3414" fmla="*/ 107931 h 999471"/>
                <a:gd name="connsiteX12-3415" fmla="*/ 6261735 w 9124950"/>
                <a:gd name="connsiteY12-3416" fmla="*/ 384156 h 999471"/>
                <a:gd name="connsiteX13-3417" fmla="*/ 7031355 w 9124950"/>
                <a:gd name="connsiteY13-3418" fmla="*/ 687051 h 999471"/>
                <a:gd name="connsiteX14-3419" fmla="*/ 7528560 w 9124950"/>
                <a:gd name="connsiteY14-3420" fmla="*/ 748011 h 999471"/>
                <a:gd name="connsiteX15-3421" fmla="*/ 7943850 w 9124950"/>
                <a:gd name="connsiteY15-3422" fmla="*/ 728961 h 999471"/>
                <a:gd name="connsiteX16-3423" fmla="*/ 8420100 w 9124950"/>
                <a:gd name="connsiteY16-3424" fmla="*/ 637521 h 999471"/>
                <a:gd name="connsiteX17-3425" fmla="*/ 8829675 w 9124950"/>
                <a:gd name="connsiteY17-3426" fmla="*/ 532746 h 999471"/>
                <a:gd name="connsiteX18-3427" fmla="*/ 9124950 w 9124950"/>
                <a:gd name="connsiteY18-3428" fmla="*/ 437496 h 999471"/>
                <a:gd name="connsiteX0-3429" fmla="*/ 0 w 9124950"/>
                <a:gd name="connsiteY0-3430" fmla="*/ 999471 h 999471"/>
                <a:gd name="connsiteX1-3431" fmla="*/ 527050 w 9124950"/>
                <a:gd name="connsiteY1-3432" fmla="*/ 745471 h 999471"/>
                <a:gd name="connsiteX2-3433" fmla="*/ 1095375 w 9124950"/>
                <a:gd name="connsiteY2-3434" fmla="*/ 561321 h 999471"/>
                <a:gd name="connsiteX3-3435" fmla="*/ 1727782 w 9124950"/>
                <a:gd name="connsiteY3-3436" fmla="*/ 483824 h 999471"/>
                <a:gd name="connsiteX4-3437" fmla="*/ 2902744 w 9124950"/>
                <a:gd name="connsiteY4-3438" fmla="*/ 575608 h 999471"/>
                <a:gd name="connsiteX5-3439" fmla="*/ 3173294 w 9124950"/>
                <a:gd name="connsiteY5-3440" fmla="*/ 556559 h 999471"/>
                <a:gd name="connsiteX6-3441" fmla="*/ 3429000 w 9124950"/>
                <a:gd name="connsiteY6-3442" fmla="*/ 494646 h 999471"/>
                <a:gd name="connsiteX7-3443" fmla="*/ 3695700 w 9124950"/>
                <a:gd name="connsiteY7-3444" fmla="*/ 380346 h 999471"/>
                <a:gd name="connsiteX8-3445" fmla="*/ 4029075 w 9124950"/>
                <a:gd name="connsiteY8-3446" fmla="*/ 218421 h 999471"/>
                <a:gd name="connsiteX9-3447" fmla="*/ 4421505 w 9124950"/>
                <a:gd name="connsiteY9-3448" fmla="*/ 67926 h 999471"/>
                <a:gd name="connsiteX10-3449" fmla="*/ 4904899 w 9124950"/>
                <a:gd name="connsiteY10-3450" fmla="*/ 775 h 999471"/>
                <a:gd name="connsiteX11-3451" fmla="*/ 5572125 w 9124950"/>
                <a:gd name="connsiteY11-3452" fmla="*/ 107931 h 999471"/>
                <a:gd name="connsiteX12-3453" fmla="*/ 6261735 w 9124950"/>
                <a:gd name="connsiteY12-3454" fmla="*/ 384156 h 999471"/>
                <a:gd name="connsiteX13-3455" fmla="*/ 7031355 w 9124950"/>
                <a:gd name="connsiteY13-3456" fmla="*/ 687051 h 999471"/>
                <a:gd name="connsiteX14-3457" fmla="*/ 7528560 w 9124950"/>
                <a:gd name="connsiteY14-3458" fmla="*/ 748011 h 999471"/>
                <a:gd name="connsiteX15-3459" fmla="*/ 7943850 w 9124950"/>
                <a:gd name="connsiteY15-3460" fmla="*/ 728961 h 999471"/>
                <a:gd name="connsiteX16-3461" fmla="*/ 8420100 w 9124950"/>
                <a:gd name="connsiteY16-3462" fmla="*/ 637521 h 999471"/>
                <a:gd name="connsiteX17-3463" fmla="*/ 8829675 w 9124950"/>
                <a:gd name="connsiteY17-3464" fmla="*/ 532746 h 999471"/>
                <a:gd name="connsiteX18-3465" fmla="*/ 9124950 w 9124950"/>
                <a:gd name="connsiteY18-3466" fmla="*/ 437496 h 999471"/>
                <a:gd name="connsiteX0-3467" fmla="*/ 0 w 9124950"/>
                <a:gd name="connsiteY0-3468" fmla="*/ 999471 h 999471"/>
                <a:gd name="connsiteX1-3469" fmla="*/ 527050 w 9124950"/>
                <a:gd name="connsiteY1-3470" fmla="*/ 745471 h 999471"/>
                <a:gd name="connsiteX2-3471" fmla="*/ 1095375 w 9124950"/>
                <a:gd name="connsiteY2-3472" fmla="*/ 561321 h 999471"/>
                <a:gd name="connsiteX3-3473" fmla="*/ 1727782 w 9124950"/>
                <a:gd name="connsiteY3-3474" fmla="*/ 483824 h 999471"/>
                <a:gd name="connsiteX4-3475" fmla="*/ 2902744 w 9124950"/>
                <a:gd name="connsiteY4-3476" fmla="*/ 575608 h 999471"/>
                <a:gd name="connsiteX5-3477" fmla="*/ 3173294 w 9124950"/>
                <a:gd name="connsiteY5-3478" fmla="*/ 576521 h 999471"/>
                <a:gd name="connsiteX6-3479" fmla="*/ 3429000 w 9124950"/>
                <a:gd name="connsiteY6-3480" fmla="*/ 494646 h 999471"/>
                <a:gd name="connsiteX7-3481" fmla="*/ 3695700 w 9124950"/>
                <a:gd name="connsiteY7-3482" fmla="*/ 380346 h 999471"/>
                <a:gd name="connsiteX8-3483" fmla="*/ 4029075 w 9124950"/>
                <a:gd name="connsiteY8-3484" fmla="*/ 218421 h 999471"/>
                <a:gd name="connsiteX9-3485" fmla="*/ 4421505 w 9124950"/>
                <a:gd name="connsiteY9-3486" fmla="*/ 67926 h 999471"/>
                <a:gd name="connsiteX10-3487" fmla="*/ 4904899 w 9124950"/>
                <a:gd name="connsiteY10-3488" fmla="*/ 775 h 999471"/>
                <a:gd name="connsiteX11-3489" fmla="*/ 5572125 w 9124950"/>
                <a:gd name="connsiteY11-3490" fmla="*/ 107931 h 999471"/>
                <a:gd name="connsiteX12-3491" fmla="*/ 6261735 w 9124950"/>
                <a:gd name="connsiteY12-3492" fmla="*/ 384156 h 999471"/>
                <a:gd name="connsiteX13-3493" fmla="*/ 7031355 w 9124950"/>
                <a:gd name="connsiteY13-3494" fmla="*/ 687051 h 999471"/>
                <a:gd name="connsiteX14-3495" fmla="*/ 7528560 w 9124950"/>
                <a:gd name="connsiteY14-3496" fmla="*/ 748011 h 999471"/>
                <a:gd name="connsiteX15-3497" fmla="*/ 7943850 w 9124950"/>
                <a:gd name="connsiteY15-3498" fmla="*/ 728961 h 999471"/>
                <a:gd name="connsiteX16-3499" fmla="*/ 8420100 w 9124950"/>
                <a:gd name="connsiteY16-3500" fmla="*/ 637521 h 999471"/>
                <a:gd name="connsiteX17-3501" fmla="*/ 8829675 w 9124950"/>
                <a:gd name="connsiteY17-3502" fmla="*/ 532746 h 999471"/>
                <a:gd name="connsiteX18-3503" fmla="*/ 9124950 w 9124950"/>
                <a:gd name="connsiteY18-3504" fmla="*/ 437496 h 999471"/>
                <a:gd name="connsiteX0-3505" fmla="*/ 0 w 9124950"/>
                <a:gd name="connsiteY0-3506" fmla="*/ 999471 h 999471"/>
                <a:gd name="connsiteX1-3507" fmla="*/ 527050 w 9124950"/>
                <a:gd name="connsiteY1-3508" fmla="*/ 745471 h 999471"/>
                <a:gd name="connsiteX2-3509" fmla="*/ 1095375 w 9124950"/>
                <a:gd name="connsiteY2-3510" fmla="*/ 561321 h 999471"/>
                <a:gd name="connsiteX3-3511" fmla="*/ 1727782 w 9124950"/>
                <a:gd name="connsiteY3-3512" fmla="*/ 483824 h 999471"/>
                <a:gd name="connsiteX4-3513" fmla="*/ 2902744 w 9124950"/>
                <a:gd name="connsiteY4-3514" fmla="*/ 575608 h 999471"/>
                <a:gd name="connsiteX5-3515" fmla="*/ 3181612 w 9124950"/>
                <a:gd name="connsiteY5-3516" fmla="*/ 568204 h 999471"/>
                <a:gd name="connsiteX6-3517" fmla="*/ 3429000 w 9124950"/>
                <a:gd name="connsiteY6-3518" fmla="*/ 494646 h 999471"/>
                <a:gd name="connsiteX7-3519" fmla="*/ 3695700 w 9124950"/>
                <a:gd name="connsiteY7-3520" fmla="*/ 380346 h 999471"/>
                <a:gd name="connsiteX8-3521" fmla="*/ 4029075 w 9124950"/>
                <a:gd name="connsiteY8-3522" fmla="*/ 218421 h 999471"/>
                <a:gd name="connsiteX9-3523" fmla="*/ 4421505 w 9124950"/>
                <a:gd name="connsiteY9-3524" fmla="*/ 67926 h 999471"/>
                <a:gd name="connsiteX10-3525" fmla="*/ 4904899 w 9124950"/>
                <a:gd name="connsiteY10-3526" fmla="*/ 775 h 999471"/>
                <a:gd name="connsiteX11-3527" fmla="*/ 5572125 w 9124950"/>
                <a:gd name="connsiteY11-3528" fmla="*/ 107931 h 999471"/>
                <a:gd name="connsiteX12-3529" fmla="*/ 6261735 w 9124950"/>
                <a:gd name="connsiteY12-3530" fmla="*/ 384156 h 999471"/>
                <a:gd name="connsiteX13-3531" fmla="*/ 7031355 w 9124950"/>
                <a:gd name="connsiteY13-3532" fmla="*/ 687051 h 999471"/>
                <a:gd name="connsiteX14-3533" fmla="*/ 7528560 w 9124950"/>
                <a:gd name="connsiteY14-3534" fmla="*/ 748011 h 999471"/>
                <a:gd name="connsiteX15-3535" fmla="*/ 7943850 w 9124950"/>
                <a:gd name="connsiteY15-3536" fmla="*/ 728961 h 999471"/>
                <a:gd name="connsiteX16-3537" fmla="*/ 8420100 w 9124950"/>
                <a:gd name="connsiteY16-3538" fmla="*/ 637521 h 999471"/>
                <a:gd name="connsiteX17-3539" fmla="*/ 8829675 w 9124950"/>
                <a:gd name="connsiteY17-3540" fmla="*/ 532746 h 999471"/>
                <a:gd name="connsiteX18-3541" fmla="*/ 9124950 w 9124950"/>
                <a:gd name="connsiteY18-3542" fmla="*/ 437496 h 999471"/>
                <a:gd name="connsiteX0-3543" fmla="*/ 0 w 9124950"/>
                <a:gd name="connsiteY0-3544" fmla="*/ 999471 h 999471"/>
                <a:gd name="connsiteX1-3545" fmla="*/ 527050 w 9124950"/>
                <a:gd name="connsiteY1-3546" fmla="*/ 745471 h 999471"/>
                <a:gd name="connsiteX2-3547" fmla="*/ 1095375 w 9124950"/>
                <a:gd name="connsiteY2-3548" fmla="*/ 561321 h 999471"/>
                <a:gd name="connsiteX3-3549" fmla="*/ 1727782 w 9124950"/>
                <a:gd name="connsiteY3-3550" fmla="*/ 483824 h 999471"/>
                <a:gd name="connsiteX4-3551" fmla="*/ 2902744 w 9124950"/>
                <a:gd name="connsiteY4-3552" fmla="*/ 575608 h 999471"/>
                <a:gd name="connsiteX5-3553" fmla="*/ 3181612 w 9124950"/>
                <a:gd name="connsiteY5-3554" fmla="*/ 568204 h 999471"/>
                <a:gd name="connsiteX6-3555" fmla="*/ 3441477 w 9124950"/>
                <a:gd name="connsiteY6-3556" fmla="*/ 486328 h 999471"/>
                <a:gd name="connsiteX7-3557" fmla="*/ 3695700 w 9124950"/>
                <a:gd name="connsiteY7-3558" fmla="*/ 380346 h 999471"/>
                <a:gd name="connsiteX8-3559" fmla="*/ 4029075 w 9124950"/>
                <a:gd name="connsiteY8-3560" fmla="*/ 218421 h 999471"/>
                <a:gd name="connsiteX9-3561" fmla="*/ 4421505 w 9124950"/>
                <a:gd name="connsiteY9-3562" fmla="*/ 67926 h 999471"/>
                <a:gd name="connsiteX10-3563" fmla="*/ 4904899 w 9124950"/>
                <a:gd name="connsiteY10-3564" fmla="*/ 775 h 999471"/>
                <a:gd name="connsiteX11-3565" fmla="*/ 5572125 w 9124950"/>
                <a:gd name="connsiteY11-3566" fmla="*/ 107931 h 999471"/>
                <a:gd name="connsiteX12-3567" fmla="*/ 6261735 w 9124950"/>
                <a:gd name="connsiteY12-3568" fmla="*/ 384156 h 999471"/>
                <a:gd name="connsiteX13-3569" fmla="*/ 7031355 w 9124950"/>
                <a:gd name="connsiteY13-3570" fmla="*/ 687051 h 999471"/>
                <a:gd name="connsiteX14-3571" fmla="*/ 7528560 w 9124950"/>
                <a:gd name="connsiteY14-3572" fmla="*/ 748011 h 999471"/>
                <a:gd name="connsiteX15-3573" fmla="*/ 7943850 w 9124950"/>
                <a:gd name="connsiteY15-3574" fmla="*/ 728961 h 999471"/>
                <a:gd name="connsiteX16-3575" fmla="*/ 8420100 w 9124950"/>
                <a:gd name="connsiteY16-3576" fmla="*/ 637521 h 999471"/>
                <a:gd name="connsiteX17-3577" fmla="*/ 8829675 w 9124950"/>
                <a:gd name="connsiteY17-3578" fmla="*/ 532746 h 999471"/>
                <a:gd name="connsiteX18-3579" fmla="*/ 9124950 w 9124950"/>
                <a:gd name="connsiteY18-3580" fmla="*/ 437496 h 999471"/>
                <a:gd name="connsiteX0-3581" fmla="*/ 0 w 9124950"/>
                <a:gd name="connsiteY0-3582" fmla="*/ 999471 h 999471"/>
                <a:gd name="connsiteX1-3583" fmla="*/ 527050 w 9124950"/>
                <a:gd name="connsiteY1-3584" fmla="*/ 745471 h 999471"/>
                <a:gd name="connsiteX2-3585" fmla="*/ 1095375 w 9124950"/>
                <a:gd name="connsiteY2-3586" fmla="*/ 561321 h 999471"/>
                <a:gd name="connsiteX3-3587" fmla="*/ 1727782 w 9124950"/>
                <a:gd name="connsiteY3-3588" fmla="*/ 483824 h 999471"/>
                <a:gd name="connsiteX4-3589" fmla="*/ 2664302 w 9124950"/>
                <a:gd name="connsiteY4-3590" fmla="*/ 558972 h 999471"/>
                <a:gd name="connsiteX5-3591" fmla="*/ 3181612 w 9124950"/>
                <a:gd name="connsiteY5-3592" fmla="*/ 568204 h 999471"/>
                <a:gd name="connsiteX6-3593" fmla="*/ 3441477 w 9124950"/>
                <a:gd name="connsiteY6-3594" fmla="*/ 486328 h 999471"/>
                <a:gd name="connsiteX7-3595" fmla="*/ 3695700 w 9124950"/>
                <a:gd name="connsiteY7-3596" fmla="*/ 380346 h 999471"/>
                <a:gd name="connsiteX8-3597" fmla="*/ 4029075 w 9124950"/>
                <a:gd name="connsiteY8-3598" fmla="*/ 218421 h 999471"/>
                <a:gd name="connsiteX9-3599" fmla="*/ 4421505 w 9124950"/>
                <a:gd name="connsiteY9-3600" fmla="*/ 67926 h 999471"/>
                <a:gd name="connsiteX10-3601" fmla="*/ 4904899 w 9124950"/>
                <a:gd name="connsiteY10-3602" fmla="*/ 775 h 999471"/>
                <a:gd name="connsiteX11-3603" fmla="*/ 5572125 w 9124950"/>
                <a:gd name="connsiteY11-3604" fmla="*/ 107931 h 999471"/>
                <a:gd name="connsiteX12-3605" fmla="*/ 6261735 w 9124950"/>
                <a:gd name="connsiteY12-3606" fmla="*/ 384156 h 999471"/>
                <a:gd name="connsiteX13-3607" fmla="*/ 7031355 w 9124950"/>
                <a:gd name="connsiteY13-3608" fmla="*/ 687051 h 999471"/>
                <a:gd name="connsiteX14-3609" fmla="*/ 7528560 w 9124950"/>
                <a:gd name="connsiteY14-3610" fmla="*/ 748011 h 999471"/>
                <a:gd name="connsiteX15-3611" fmla="*/ 7943850 w 9124950"/>
                <a:gd name="connsiteY15-3612" fmla="*/ 728961 h 999471"/>
                <a:gd name="connsiteX16-3613" fmla="*/ 8420100 w 9124950"/>
                <a:gd name="connsiteY16-3614" fmla="*/ 637521 h 999471"/>
                <a:gd name="connsiteX17-3615" fmla="*/ 8829675 w 9124950"/>
                <a:gd name="connsiteY17-3616" fmla="*/ 532746 h 999471"/>
                <a:gd name="connsiteX18-3617" fmla="*/ 9124950 w 9124950"/>
                <a:gd name="connsiteY18-3618" fmla="*/ 437496 h 999471"/>
                <a:gd name="connsiteX0-3619" fmla="*/ 0 w 9124950"/>
                <a:gd name="connsiteY0-3620" fmla="*/ 999471 h 999471"/>
                <a:gd name="connsiteX1-3621" fmla="*/ 527050 w 9124950"/>
                <a:gd name="connsiteY1-3622" fmla="*/ 745471 h 999471"/>
                <a:gd name="connsiteX2-3623" fmla="*/ 1095375 w 9124950"/>
                <a:gd name="connsiteY2-3624" fmla="*/ 561321 h 999471"/>
                <a:gd name="connsiteX3-3625" fmla="*/ 1727782 w 9124950"/>
                <a:gd name="connsiteY3-3626" fmla="*/ 483824 h 999471"/>
                <a:gd name="connsiteX4-3627" fmla="*/ 2664302 w 9124950"/>
                <a:gd name="connsiteY4-3628" fmla="*/ 558972 h 999471"/>
                <a:gd name="connsiteX5-3629" fmla="*/ 3181612 w 9124950"/>
                <a:gd name="connsiteY5-3630" fmla="*/ 568204 h 999471"/>
                <a:gd name="connsiteX6-3631" fmla="*/ 3441477 w 9124950"/>
                <a:gd name="connsiteY6-3632" fmla="*/ 486328 h 999471"/>
                <a:gd name="connsiteX7-3633" fmla="*/ 3695700 w 9124950"/>
                <a:gd name="connsiteY7-3634" fmla="*/ 380346 h 999471"/>
                <a:gd name="connsiteX8-3635" fmla="*/ 4029075 w 9124950"/>
                <a:gd name="connsiteY8-3636" fmla="*/ 218421 h 999471"/>
                <a:gd name="connsiteX9-3637" fmla="*/ 4421505 w 9124950"/>
                <a:gd name="connsiteY9-3638" fmla="*/ 67926 h 999471"/>
                <a:gd name="connsiteX10-3639" fmla="*/ 4904899 w 9124950"/>
                <a:gd name="connsiteY10-3640" fmla="*/ 775 h 999471"/>
                <a:gd name="connsiteX11-3641" fmla="*/ 5572125 w 9124950"/>
                <a:gd name="connsiteY11-3642" fmla="*/ 107931 h 999471"/>
                <a:gd name="connsiteX12-3643" fmla="*/ 6261735 w 9124950"/>
                <a:gd name="connsiteY12-3644" fmla="*/ 384156 h 999471"/>
                <a:gd name="connsiteX13-3645" fmla="*/ 7031355 w 9124950"/>
                <a:gd name="connsiteY13-3646" fmla="*/ 687051 h 999471"/>
                <a:gd name="connsiteX14-3647" fmla="*/ 7528560 w 9124950"/>
                <a:gd name="connsiteY14-3648" fmla="*/ 748011 h 999471"/>
                <a:gd name="connsiteX15-3649" fmla="*/ 7943850 w 9124950"/>
                <a:gd name="connsiteY15-3650" fmla="*/ 728961 h 999471"/>
                <a:gd name="connsiteX16-3651" fmla="*/ 8420100 w 9124950"/>
                <a:gd name="connsiteY16-3652" fmla="*/ 637521 h 999471"/>
                <a:gd name="connsiteX17-3653" fmla="*/ 8829675 w 9124950"/>
                <a:gd name="connsiteY17-3654" fmla="*/ 532746 h 999471"/>
                <a:gd name="connsiteX18-3655" fmla="*/ 9124950 w 9124950"/>
                <a:gd name="connsiteY18-3656" fmla="*/ 437496 h 999471"/>
                <a:gd name="connsiteX0-3657" fmla="*/ 0 w 9124950"/>
                <a:gd name="connsiteY0-3658" fmla="*/ 999471 h 999471"/>
                <a:gd name="connsiteX1-3659" fmla="*/ 527050 w 9124950"/>
                <a:gd name="connsiteY1-3660" fmla="*/ 745471 h 999471"/>
                <a:gd name="connsiteX2-3661" fmla="*/ 1095375 w 9124950"/>
                <a:gd name="connsiteY2-3662" fmla="*/ 561321 h 999471"/>
                <a:gd name="connsiteX3-3663" fmla="*/ 1727782 w 9124950"/>
                <a:gd name="connsiteY3-3664" fmla="*/ 483824 h 999471"/>
                <a:gd name="connsiteX4-3665" fmla="*/ 2664302 w 9124950"/>
                <a:gd name="connsiteY4-3666" fmla="*/ 558972 h 999471"/>
                <a:gd name="connsiteX5-3667" fmla="*/ 3153887 w 9124950"/>
                <a:gd name="connsiteY5-3668" fmla="*/ 573750 h 999471"/>
                <a:gd name="connsiteX6-3669" fmla="*/ 3441477 w 9124950"/>
                <a:gd name="connsiteY6-3670" fmla="*/ 486328 h 999471"/>
                <a:gd name="connsiteX7-3671" fmla="*/ 3695700 w 9124950"/>
                <a:gd name="connsiteY7-3672" fmla="*/ 380346 h 999471"/>
                <a:gd name="connsiteX8-3673" fmla="*/ 4029075 w 9124950"/>
                <a:gd name="connsiteY8-3674" fmla="*/ 218421 h 999471"/>
                <a:gd name="connsiteX9-3675" fmla="*/ 4421505 w 9124950"/>
                <a:gd name="connsiteY9-3676" fmla="*/ 67926 h 999471"/>
                <a:gd name="connsiteX10-3677" fmla="*/ 4904899 w 9124950"/>
                <a:gd name="connsiteY10-3678" fmla="*/ 775 h 999471"/>
                <a:gd name="connsiteX11-3679" fmla="*/ 5572125 w 9124950"/>
                <a:gd name="connsiteY11-3680" fmla="*/ 107931 h 999471"/>
                <a:gd name="connsiteX12-3681" fmla="*/ 6261735 w 9124950"/>
                <a:gd name="connsiteY12-3682" fmla="*/ 384156 h 999471"/>
                <a:gd name="connsiteX13-3683" fmla="*/ 7031355 w 9124950"/>
                <a:gd name="connsiteY13-3684" fmla="*/ 687051 h 999471"/>
                <a:gd name="connsiteX14-3685" fmla="*/ 7528560 w 9124950"/>
                <a:gd name="connsiteY14-3686" fmla="*/ 748011 h 999471"/>
                <a:gd name="connsiteX15-3687" fmla="*/ 7943850 w 9124950"/>
                <a:gd name="connsiteY15-3688" fmla="*/ 728961 h 999471"/>
                <a:gd name="connsiteX16-3689" fmla="*/ 8420100 w 9124950"/>
                <a:gd name="connsiteY16-3690" fmla="*/ 637521 h 999471"/>
                <a:gd name="connsiteX17-3691" fmla="*/ 8829675 w 9124950"/>
                <a:gd name="connsiteY17-3692" fmla="*/ 532746 h 999471"/>
                <a:gd name="connsiteX18-3693" fmla="*/ 9124950 w 9124950"/>
                <a:gd name="connsiteY18-3694" fmla="*/ 437496 h 999471"/>
                <a:gd name="connsiteX0-3695" fmla="*/ 0 w 9124950"/>
                <a:gd name="connsiteY0-3696" fmla="*/ 999471 h 999471"/>
                <a:gd name="connsiteX1-3697" fmla="*/ 527050 w 9124950"/>
                <a:gd name="connsiteY1-3698" fmla="*/ 745471 h 999471"/>
                <a:gd name="connsiteX2-3699" fmla="*/ 1095375 w 9124950"/>
                <a:gd name="connsiteY2-3700" fmla="*/ 561321 h 999471"/>
                <a:gd name="connsiteX3-3701" fmla="*/ 1733328 w 9124950"/>
                <a:gd name="connsiteY3-3702" fmla="*/ 467189 h 999471"/>
                <a:gd name="connsiteX4-3703" fmla="*/ 2664302 w 9124950"/>
                <a:gd name="connsiteY4-3704" fmla="*/ 558972 h 999471"/>
                <a:gd name="connsiteX5-3705" fmla="*/ 3153887 w 9124950"/>
                <a:gd name="connsiteY5-3706" fmla="*/ 573750 h 999471"/>
                <a:gd name="connsiteX6-3707" fmla="*/ 3441477 w 9124950"/>
                <a:gd name="connsiteY6-3708" fmla="*/ 486328 h 999471"/>
                <a:gd name="connsiteX7-3709" fmla="*/ 3695700 w 9124950"/>
                <a:gd name="connsiteY7-3710" fmla="*/ 380346 h 999471"/>
                <a:gd name="connsiteX8-3711" fmla="*/ 4029075 w 9124950"/>
                <a:gd name="connsiteY8-3712" fmla="*/ 218421 h 999471"/>
                <a:gd name="connsiteX9-3713" fmla="*/ 4421505 w 9124950"/>
                <a:gd name="connsiteY9-3714" fmla="*/ 67926 h 999471"/>
                <a:gd name="connsiteX10-3715" fmla="*/ 4904899 w 9124950"/>
                <a:gd name="connsiteY10-3716" fmla="*/ 775 h 999471"/>
                <a:gd name="connsiteX11-3717" fmla="*/ 5572125 w 9124950"/>
                <a:gd name="connsiteY11-3718" fmla="*/ 107931 h 999471"/>
                <a:gd name="connsiteX12-3719" fmla="*/ 6261735 w 9124950"/>
                <a:gd name="connsiteY12-3720" fmla="*/ 384156 h 999471"/>
                <a:gd name="connsiteX13-3721" fmla="*/ 7031355 w 9124950"/>
                <a:gd name="connsiteY13-3722" fmla="*/ 687051 h 999471"/>
                <a:gd name="connsiteX14-3723" fmla="*/ 7528560 w 9124950"/>
                <a:gd name="connsiteY14-3724" fmla="*/ 748011 h 999471"/>
                <a:gd name="connsiteX15-3725" fmla="*/ 7943850 w 9124950"/>
                <a:gd name="connsiteY15-3726" fmla="*/ 728961 h 999471"/>
                <a:gd name="connsiteX16-3727" fmla="*/ 8420100 w 9124950"/>
                <a:gd name="connsiteY16-3728" fmla="*/ 637521 h 999471"/>
                <a:gd name="connsiteX17-3729" fmla="*/ 8829675 w 9124950"/>
                <a:gd name="connsiteY17-3730" fmla="*/ 532746 h 999471"/>
                <a:gd name="connsiteX18-3731" fmla="*/ 9124950 w 9124950"/>
                <a:gd name="connsiteY18-3732" fmla="*/ 437496 h 999471"/>
                <a:gd name="connsiteX0-3733" fmla="*/ 0 w 9124950"/>
                <a:gd name="connsiteY0-3734" fmla="*/ 999471 h 999471"/>
                <a:gd name="connsiteX1-3735" fmla="*/ 527050 w 9124950"/>
                <a:gd name="connsiteY1-3736" fmla="*/ 745471 h 999471"/>
                <a:gd name="connsiteX2-3737" fmla="*/ 1095375 w 9124950"/>
                <a:gd name="connsiteY2-3738" fmla="*/ 561321 h 999471"/>
                <a:gd name="connsiteX3-3739" fmla="*/ 1733328 w 9124950"/>
                <a:gd name="connsiteY3-3740" fmla="*/ 467189 h 999471"/>
                <a:gd name="connsiteX4-3741" fmla="*/ 2664302 w 9124950"/>
                <a:gd name="connsiteY4-3742" fmla="*/ 558972 h 999471"/>
                <a:gd name="connsiteX5-3743" fmla="*/ 3153887 w 9124950"/>
                <a:gd name="connsiteY5-3744" fmla="*/ 573750 h 999471"/>
                <a:gd name="connsiteX6-3745" fmla="*/ 3441477 w 9124950"/>
                <a:gd name="connsiteY6-3746" fmla="*/ 486328 h 999471"/>
                <a:gd name="connsiteX7-3747" fmla="*/ 3695700 w 9124950"/>
                <a:gd name="connsiteY7-3748" fmla="*/ 380346 h 999471"/>
                <a:gd name="connsiteX8-3749" fmla="*/ 4029075 w 9124950"/>
                <a:gd name="connsiteY8-3750" fmla="*/ 218421 h 999471"/>
                <a:gd name="connsiteX9-3751" fmla="*/ 4421505 w 9124950"/>
                <a:gd name="connsiteY9-3752" fmla="*/ 67926 h 999471"/>
                <a:gd name="connsiteX10-3753" fmla="*/ 4904899 w 9124950"/>
                <a:gd name="connsiteY10-3754" fmla="*/ 775 h 999471"/>
                <a:gd name="connsiteX11-3755" fmla="*/ 5572125 w 9124950"/>
                <a:gd name="connsiteY11-3756" fmla="*/ 107931 h 999471"/>
                <a:gd name="connsiteX12-3757" fmla="*/ 6261735 w 9124950"/>
                <a:gd name="connsiteY12-3758" fmla="*/ 384156 h 999471"/>
                <a:gd name="connsiteX13-3759" fmla="*/ 7031355 w 9124950"/>
                <a:gd name="connsiteY13-3760" fmla="*/ 687051 h 999471"/>
                <a:gd name="connsiteX14-3761" fmla="*/ 7528560 w 9124950"/>
                <a:gd name="connsiteY14-3762" fmla="*/ 748011 h 999471"/>
                <a:gd name="connsiteX15-3763" fmla="*/ 7943850 w 9124950"/>
                <a:gd name="connsiteY15-3764" fmla="*/ 728961 h 999471"/>
                <a:gd name="connsiteX16-3765" fmla="*/ 8420100 w 9124950"/>
                <a:gd name="connsiteY16-3766" fmla="*/ 637521 h 999471"/>
                <a:gd name="connsiteX17-3767" fmla="*/ 8829675 w 9124950"/>
                <a:gd name="connsiteY17-3768" fmla="*/ 532746 h 999471"/>
                <a:gd name="connsiteX18-3769" fmla="*/ 9124950 w 9124950"/>
                <a:gd name="connsiteY18-3770" fmla="*/ 437496 h 999471"/>
                <a:gd name="connsiteX0-3771" fmla="*/ 0 w 9124950"/>
                <a:gd name="connsiteY0-3772" fmla="*/ 999471 h 999471"/>
                <a:gd name="connsiteX1-3773" fmla="*/ 527050 w 9124950"/>
                <a:gd name="connsiteY1-3774" fmla="*/ 745471 h 999471"/>
                <a:gd name="connsiteX2-3775" fmla="*/ 1095375 w 9124950"/>
                <a:gd name="connsiteY2-3776" fmla="*/ 561321 h 999471"/>
                <a:gd name="connsiteX3-3777" fmla="*/ 1733328 w 9124950"/>
                <a:gd name="connsiteY3-3778" fmla="*/ 467189 h 999471"/>
                <a:gd name="connsiteX4-3779" fmla="*/ 2664302 w 9124950"/>
                <a:gd name="connsiteY4-3780" fmla="*/ 570063 h 999471"/>
                <a:gd name="connsiteX5-3781" fmla="*/ 3153887 w 9124950"/>
                <a:gd name="connsiteY5-3782" fmla="*/ 573750 h 999471"/>
                <a:gd name="connsiteX6-3783" fmla="*/ 3441477 w 9124950"/>
                <a:gd name="connsiteY6-3784" fmla="*/ 486328 h 999471"/>
                <a:gd name="connsiteX7-3785" fmla="*/ 3695700 w 9124950"/>
                <a:gd name="connsiteY7-3786" fmla="*/ 380346 h 999471"/>
                <a:gd name="connsiteX8-3787" fmla="*/ 4029075 w 9124950"/>
                <a:gd name="connsiteY8-3788" fmla="*/ 218421 h 999471"/>
                <a:gd name="connsiteX9-3789" fmla="*/ 4421505 w 9124950"/>
                <a:gd name="connsiteY9-3790" fmla="*/ 67926 h 999471"/>
                <a:gd name="connsiteX10-3791" fmla="*/ 4904899 w 9124950"/>
                <a:gd name="connsiteY10-3792" fmla="*/ 775 h 999471"/>
                <a:gd name="connsiteX11-3793" fmla="*/ 5572125 w 9124950"/>
                <a:gd name="connsiteY11-3794" fmla="*/ 107931 h 999471"/>
                <a:gd name="connsiteX12-3795" fmla="*/ 6261735 w 9124950"/>
                <a:gd name="connsiteY12-3796" fmla="*/ 384156 h 999471"/>
                <a:gd name="connsiteX13-3797" fmla="*/ 7031355 w 9124950"/>
                <a:gd name="connsiteY13-3798" fmla="*/ 687051 h 999471"/>
                <a:gd name="connsiteX14-3799" fmla="*/ 7528560 w 9124950"/>
                <a:gd name="connsiteY14-3800" fmla="*/ 748011 h 999471"/>
                <a:gd name="connsiteX15-3801" fmla="*/ 7943850 w 9124950"/>
                <a:gd name="connsiteY15-3802" fmla="*/ 728961 h 999471"/>
                <a:gd name="connsiteX16-3803" fmla="*/ 8420100 w 9124950"/>
                <a:gd name="connsiteY16-3804" fmla="*/ 637521 h 999471"/>
                <a:gd name="connsiteX17-3805" fmla="*/ 8829675 w 9124950"/>
                <a:gd name="connsiteY17-3806" fmla="*/ 532746 h 999471"/>
                <a:gd name="connsiteX18-3807" fmla="*/ 9124950 w 9124950"/>
                <a:gd name="connsiteY18-3808" fmla="*/ 437496 h 999471"/>
                <a:gd name="connsiteX0-3809" fmla="*/ 0 w 9124950"/>
                <a:gd name="connsiteY0-3810" fmla="*/ 999471 h 999471"/>
                <a:gd name="connsiteX1-3811" fmla="*/ 527050 w 9124950"/>
                <a:gd name="connsiteY1-3812" fmla="*/ 745471 h 999471"/>
                <a:gd name="connsiteX2-3813" fmla="*/ 1095375 w 9124950"/>
                <a:gd name="connsiteY2-3814" fmla="*/ 561321 h 999471"/>
                <a:gd name="connsiteX3-3815" fmla="*/ 1733328 w 9124950"/>
                <a:gd name="connsiteY3-3816" fmla="*/ 467189 h 999471"/>
                <a:gd name="connsiteX4-3817" fmla="*/ 2664302 w 9124950"/>
                <a:gd name="connsiteY4-3818" fmla="*/ 570063 h 999471"/>
                <a:gd name="connsiteX5-3819" fmla="*/ 3142797 w 9124950"/>
                <a:gd name="connsiteY5-3820" fmla="*/ 590386 h 999471"/>
                <a:gd name="connsiteX6-3821" fmla="*/ 3441477 w 9124950"/>
                <a:gd name="connsiteY6-3822" fmla="*/ 486328 h 999471"/>
                <a:gd name="connsiteX7-3823" fmla="*/ 3695700 w 9124950"/>
                <a:gd name="connsiteY7-3824" fmla="*/ 380346 h 999471"/>
                <a:gd name="connsiteX8-3825" fmla="*/ 4029075 w 9124950"/>
                <a:gd name="connsiteY8-3826" fmla="*/ 218421 h 999471"/>
                <a:gd name="connsiteX9-3827" fmla="*/ 4421505 w 9124950"/>
                <a:gd name="connsiteY9-3828" fmla="*/ 67926 h 999471"/>
                <a:gd name="connsiteX10-3829" fmla="*/ 4904899 w 9124950"/>
                <a:gd name="connsiteY10-3830" fmla="*/ 775 h 999471"/>
                <a:gd name="connsiteX11-3831" fmla="*/ 5572125 w 9124950"/>
                <a:gd name="connsiteY11-3832" fmla="*/ 107931 h 999471"/>
                <a:gd name="connsiteX12-3833" fmla="*/ 6261735 w 9124950"/>
                <a:gd name="connsiteY12-3834" fmla="*/ 384156 h 999471"/>
                <a:gd name="connsiteX13-3835" fmla="*/ 7031355 w 9124950"/>
                <a:gd name="connsiteY13-3836" fmla="*/ 687051 h 999471"/>
                <a:gd name="connsiteX14-3837" fmla="*/ 7528560 w 9124950"/>
                <a:gd name="connsiteY14-3838" fmla="*/ 748011 h 999471"/>
                <a:gd name="connsiteX15-3839" fmla="*/ 7943850 w 9124950"/>
                <a:gd name="connsiteY15-3840" fmla="*/ 728961 h 999471"/>
                <a:gd name="connsiteX16-3841" fmla="*/ 8420100 w 9124950"/>
                <a:gd name="connsiteY16-3842" fmla="*/ 637521 h 999471"/>
                <a:gd name="connsiteX17-3843" fmla="*/ 8829675 w 9124950"/>
                <a:gd name="connsiteY17-3844" fmla="*/ 532746 h 999471"/>
                <a:gd name="connsiteX18-3845" fmla="*/ 9124950 w 9124950"/>
                <a:gd name="connsiteY18-3846" fmla="*/ 437496 h 999471"/>
                <a:gd name="connsiteX0-3847" fmla="*/ 0 w 9124950"/>
                <a:gd name="connsiteY0-3848" fmla="*/ 999471 h 999471"/>
                <a:gd name="connsiteX1-3849" fmla="*/ 527050 w 9124950"/>
                <a:gd name="connsiteY1-3850" fmla="*/ 745471 h 999471"/>
                <a:gd name="connsiteX2-3851" fmla="*/ 1095375 w 9124950"/>
                <a:gd name="connsiteY2-3852" fmla="*/ 561321 h 999471"/>
                <a:gd name="connsiteX3-3853" fmla="*/ 1758282 w 9124950"/>
                <a:gd name="connsiteY3-3854" fmla="*/ 467189 h 999471"/>
                <a:gd name="connsiteX4-3855" fmla="*/ 2664302 w 9124950"/>
                <a:gd name="connsiteY4-3856" fmla="*/ 570063 h 999471"/>
                <a:gd name="connsiteX5-3857" fmla="*/ 3142797 w 9124950"/>
                <a:gd name="connsiteY5-3858" fmla="*/ 590386 h 999471"/>
                <a:gd name="connsiteX6-3859" fmla="*/ 3441477 w 9124950"/>
                <a:gd name="connsiteY6-3860" fmla="*/ 486328 h 999471"/>
                <a:gd name="connsiteX7-3861" fmla="*/ 3695700 w 9124950"/>
                <a:gd name="connsiteY7-3862" fmla="*/ 380346 h 999471"/>
                <a:gd name="connsiteX8-3863" fmla="*/ 4029075 w 9124950"/>
                <a:gd name="connsiteY8-3864" fmla="*/ 218421 h 999471"/>
                <a:gd name="connsiteX9-3865" fmla="*/ 4421505 w 9124950"/>
                <a:gd name="connsiteY9-3866" fmla="*/ 67926 h 999471"/>
                <a:gd name="connsiteX10-3867" fmla="*/ 4904899 w 9124950"/>
                <a:gd name="connsiteY10-3868" fmla="*/ 775 h 999471"/>
                <a:gd name="connsiteX11-3869" fmla="*/ 5572125 w 9124950"/>
                <a:gd name="connsiteY11-3870" fmla="*/ 107931 h 999471"/>
                <a:gd name="connsiteX12-3871" fmla="*/ 6261735 w 9124950"/>
                <a:gd name="connsiteY12-3872" fmla="*/ 384156 h 999471"/>
                <a:gd name="connsiteX13-3873" fmla="*/ 7031355 w 9124950"/>
                <a:gd name="connsiteY13-3874" fmla="*/ 687051 h 999471"/>
                <a:gd name="connsiteX14-3875" fmla="*/ 7528560 w 9124950"/>
                <a:gd name="connsiteY14-3876" fmla="*/ 748011 h 999471"/>
                <a:gd name="connsiteX15-3877" fmla="*/ 7943850 w 9124950"/>
                <a:gd name="connsiteY15-3878" fmla="*/ 728961 h 999471"/>
                <a:gd name="connsiteX16-3879" fmla="*/ 8420100 w 9124950"/>
                <a:gd name="connsiteY16-3880" fmla="*/ 637521 h 999471"/>
                <a:gd name="connsiteX17-3881" fmla="*/ 8829675 w 9124950"/>
                <a:gd name="connsiteY17-3882" fmla="*/ 532746 h 999471"/>
                <a:gd name="connsiteX18-3883" fmla="*/ 9124950 w 9124950"/>
                <a:gd name="connsiteY18-3884" fmla="*/ 437496 h 999471"/>
                <a:gd name="connsiteX0-3885" fmla="*/ 0 w 9124950"/>
                <a:gd name="connsiteY0-3886" fmla="*/ 999471 h 999471"/>
                <a:gd name="connsiteX1-3887" fmla="*/ 527050 w 9124950"/>
                <a:gd name="connsiteY1-3888" fmla="*/ 745471 h 999471"/>
                <a:gd name="connsiteX2-3889" fmla="*/ 1095375 w 9124950"/>
                <a:gd name="connsiteY2-3890" fmla="*/ 561321 h 999471"/>
                <a:gd name="connsiteX3-3891" fmla="*/ 1758282 w 9124950"/>
                <a:gd name="connsiteY3-3892" fmla="*/ 467189 h 999471"/>
                <a:gd name="connsiteX4-3893" fmla="*/ 2664302 w 9124950"/>
                <a:gd name="connsiteY4-3894" fmla="*/ 570063 h 999471"/>
                <a:gd name="connsiteX5-3895" fmla="*/ 3142797 w 9124950"/>
                <a:gd name="connsiteY5-3896" fmla="*/ 590386 h 999471"/>
                <a:gd name="connsiteX6-3897" fmla="*/ 3441477 w 9124950"/>
                <a:gd name="connsiteY6-3898" fmla="*/ 486328 h 999471"/>
                <a:gd name="connsiteX7-3899" fmla="*/ 3695700 w 9124950"/>
                <a:gd name="connsiteY7-3900" fmla="*/ 380346 h 999471"/>
                <a:gd name="connsiteX8-3901" fmla="*/ 4029075 w 9124950"/>
                <a:gd name="connsiteY8-3902" fmla="*/ 218421 h 999471"/>
                <a:gd name="connsiteX9-3903" fmla="*/ 4421505 w 9124950"/>
                <a:gd name="connsiteY9-3904" fmla="*/ 67926 h 999471"/>
                <a:gd name="connsiteX10-3905" fmla="*/ 4904899 w 9124950"/>
                <a:gd name="connsiteY10-3906" fmla="*/ 775 h 999471"/>
                <a:gd name="connsiteX11-3907" fmla="*/ 5572125 w 9124950"/>
                <a:gd name="connsiteY11-3908" fmla="*/ 107931 h 999471"/>
                <a:gd name="connsiteX12-3909" fmla="*/ 6261735 w 9124950"/>
                <a:gd name="connsiteY12-3910" fmla="*/ 384156 h 999471"/>
                <a:gd name="connsiteX13-3911" fmla="*/ 7031355 w 9124950"/>
                <a:gd name="connsiteY13-3912" fmla="*/ 687051 h 999471"/>
                <a:gd name="connsiteX14-3913" fmla="*/ 7528560 w 9124950"/>
                <a:gd name="connsiteY14-3914" fmla="*/ 748011 h 999471"/>
                <a:gd name="connsiteX15-3915" fmla="*/ 7943850 w 9124950"/>
                <a:gd name="connsiteY15-3916" fmla="*/ 728961 h 999471"/>
                <a:gd name="connsiteX16-3917" fmla="*/ 8420100 w 9124950"/>
                <a:gd name="connsiteY16-3918" fmla="*/ 637521 h 999471"/>
                <a:gd name="connsiteX17-3919" fmla="*/ 8829675 w 9124950"/>
                <a:gd name="connsiteY17-3920" fmla="*/ 532746 h 999471"/>
                <a:gd name="connsiteX18-3921" fmla="*/ 9124950 w 9124950"/>
                <a:gd name="connsiteY18-3922" fmla="*/ 437496 h 999471"/>
                <a:gd name="connsiteX0-3923" fmla="*/ 0 w 9124950"/>
                <a:gd name="connsiteY0-3924" fmla="*/ 986995 h 986995"/>
                <a:gd name="connsiteX1-3925" fmla="*/ 527050 w 9124950"/>
                <a:gd name="connsiteY1-3926" fmla="*/ 745471 h 986995"/>
                <a:gd name="connsiteX2-3927" fmla="*/ 1095375 w 9124950"/>
                <a:gd name="connsiteY2-3928" fmla="*/ 561321 h 986995"/>
                <a:gd name="connsiteX3-3929" fmla="*/ 1758282 w 9124950"/>
                <a:gd name="connsiteY3-3930" fmla="*/ 467189 h 986995"/>
                <a:gd name="connsiteX4-3931" fmla="*/ 2664302 w 9124950"/>
                <a:gd name="connsiteY4-3932" fmla="*/ 570063 h 986995"/>
                <a:gd name="connsiteX5-3933" fmla="*/ 3142797 w 9124950"/>
                <a:gd name="connsiteY5-3934" fmla="*/ 590386 h 986995"/>
                <a:gd name="connsiteX6-3935" fmla="*/ 3441477 w 9124950"/>
                <a:gd name="connsiteY6-3936" fmla="*/ 486328 h 986995"/>
                <a:gd name="connsiteX7-3937" fmla="*/ 3695700 w 9124950"/>
                <a:gd name="connsiteY7-3938" fmla="*/ 380346 h 986995"/>
                <a:gd name="connsiteX8-3939" fmla="*/ 4029075 w 9124950"/>
                <a:gd name="connsiteY8-3940" fmla="*/ 218421 h 986995"/>
                <a:gd name="connsiteX9-3941" fmla="*/ 4421505 w 9124950"/>
                <a:gd name="connsiteY9-3942" fmla="*/ 67926 h 986995"/>
                <a:gd name="connsiteX10-3943" fmla="*/ 4904899 w 9124950"/>
                <a:gd name="connsiteY10-3944" fmla="*/ 775 h 986995"/>
                <a:gd name="connsiteX11-3945" fmla="*/ 5572125 w 9124950"/>
                <a:gd name="connsiteY11-3946" fmla="*/ 107931 h 986995"/>
                <a:gd name="connsiteX12-3947" fmla="*/ 6261735 w 9124950"/>
                <a:gd name="connsiteY12-3948" fmla="*/ 384156 h 986995"/>
                <a:gd name="connsiteX13-3949" fmla="*/ 7031355 w 9124950"/>
                <a:gd name="connsiteY13-3950" fmla="*/ 687051 h 986995"/>
                <a:gd name="connsiteX14-3951" fmla="*/ 7528560 w 9124950"/>
                <a:gd name="connsiteY14-3952" fmla="*/ 748011 h 986995"/>
                <a:gd name="connsiteX15-3953" fmla="*/ 7943850 w 9124950"/>
                <a:gd name="connsiteY15-3954" fmla="*/ 728961 h 986995"/>
                <a:gd name="connsiteX16-3955" fmla="*/ 8420100 w 9124950"/>
                <a:gd name="connsiteY16-3956" fmla="*/ 637521 h 986995"/>
                <a:gd name="connsiteX17-3957" fmla="*/ 8829675 w 9124950"/>
                <a:gd name="connsiteY17-3958" fmla="*/ 532746 h 986995"/>
                <a:gd name="connsiteX18-3959" fmla="*/ 9124950 w 9124950"/>
                <a:gd name="connsiteY18-3960" fmla="*/ 437496 h 986995"/>
                <a:gd name="connsiteX0-3961" fmla="*/ 0 w 9124950"/>
                <a:gd name="connsiteY0-3962" fmla="*/ 986995 h 986995"/>
                <a:gd name="connsiteX1-3963" fmla="*/ 527050 w 9124950"/>
                <a:gd name="connsiteY1-3964" fmla="*/ 745471 h 986995"/>
                <a:gd name="connsiteX2-3965" fmla="*/ 1095375 w 9124950"/>
                <a:gd name="connsiteY2-3966" fmla="*/ 561321 h 986995"/>
                <a:gd name="connsiteX3-3967" fmla="*/ 1758282 w 9124950"/>
                <a:gd name="connsiteY3-3968" fmla="*/ 467189 h 986995"/>
                <a:gd name="connsiteX4-3969" fmla="*/ 2664302 w 9124950"/>
                <a:gd name="connsiteY4-3970" fmla="*/ 570063 h 986995"/>
                <a:gd name="connsiteX5-3971" fmla="*/ 3142797 w 9124950"/>
                <a:gd name="connsiteY5-3972" fmla="*/ 590386 h 986995"/>
                <a:gd name="connsiteX6-3973" fmla="*/ 3695700 w 9124950"/>
                <a:gd name="connsiteY6-3974" fmla="*/ 380346 h 986995"/>
                <a:gd name="connsiteX7-3975" fmla="*/ 4029075 w 9124950"/>
                <a:gd name="connsiteY7-3976" fmla="*/ 218421 h 986995"/>
                <a:gd name="connsiteX8-3977" fmla="*/ 4421505 w 9124950"/>
                <a:gd name="connsiteY8-3978" fmla="*/ 67926 h 986995"/>
                <a:gd name="connsiteX9-3979" fmla="*/ 4904899 w 9124950"/>
                <a:gd name="connsiteY9-3980" fmla="*/ 775 h 986995"/>
                <a:gd name="connsiteX10-3981" fmla="*/ 5572125 w 9124950"/>
                <a:gd name="connsiteY10-3982" fmla="*/ 107931 h 986995"/>
                <a:gd name="connsiteX11-3983" fmla="*/ 6261735 w 9124950"/>
                <a:gd name="connsiteY11-3984" fmla="*/ 384156 h 986995"/>
                <a:gd name="connsiteX12-3985" fmla="*/ 7031355 w 9124950"/>
                <a:gd name="connsiteY12-3986" fmla="*/ 687051 h 986995"/>
                <a:gd name="connsiteX13-3987" fmla="*/ 7528560 w 9124950"/>
                <a:gd name="connsiteY13-3988" fmla="*/ 748011 h 986995"/>
                <a:gd name="connsiteX14-3989" fmla="*/ 7943850 w 9124950"/>
                <a:gd name="connsiteY14-3990" fmla="*/ 728961 h 986995"/>
                <a:gd name="connsiteX15-3991" fmla="*/ 8420100 w 9124950"/>
                <a:gd name="connsiteY15-3992" fmla="*/ 637521 h 986995"/>
                <a:gd name="connsiteX16-3993" fmla="*/ 8829675 w 9124950"/>
                <a:gd name="connsiteY16-3994" fmla="*/ 532746 h 986995"/>
                <a:gd name="connsiteX17-3995" fmla="*/ 9124950 w 9124950"/>
                <a:gd name="connsiteY17-3996" fmla="*/ 437496 h 986995"/>
                <a:gd name="connsiteX0-3997" fmla="*/ 0 w 9124950"/>
                <a:gd name="connsiteY0-3998" fmla="*/ 986995 h 986995"/>
                <a:gd name="connsiteX1-3999" fmla="*/ 527050 w 9124950"/>
                <a:gd name="connsiteY1-4000" fmla="*/ 745471 h 986995"/>
                <a:gd name="connsiteX2-4001" fmla="*/ 1095375 w 9124950"/>
                <a:gd name="connsiteY2-4002" fmla="*/ 561321 h 986995"/>
                <a:gd name="connsiteX3-4003" fmla="*/ 1758282 w 9124950"/>
                <a:gd name="connsiteY3-4004" fmla="*/ 467189 h 986995"/>
                <a:gd name="connsiteX4-4005" fmla="*/ 2664302 w 9124950"/>
                <a:gd name="connsiteY4-4006" fmla="*/ 570063 h 986995"/>
                <a:gd name="connsiteX5-4007" fmla="*/ 3164978 w 9124950"/>
                <a:gd name="connsiteY5-4008" fmla="*/ 595931 h 986995"/>
                <a:gd name="connsiteX6-4009" fmla="*/ 3695700 w 9124950"/>
                <a:gd name="connsiteY6-4010" fmla="*/ 380346 h 986995"/>
                <a:gd name="connsiteX7-4011" fmla="*/ 4029075 w 9124950"/>
                <a:gd name="connsiteY7-4012" fmla="*/ 218421 h 986995"/>
                <a:gd name="connsiteX8-4013" fmla="*/ 4421505 w 9124950"/>
                <a:gd name="connsiteY8-4014" fmla="*/ 67926 h 986995"/>
                <a:gd name="connsiteX9-4015" fmla="*/ 4904899 w 9124950"/>
                <a:gd name="connsiteY9-4016" fmla="*/ 775 h 986995"/>
                <a:gd name="connsiteX10-4017" fmla="*/ 5572125 w 9124950"/>
                <a:gd name="connsiteY10-4018" fmla="*/ 107931 h 986995"/>
                <a:gd name="connsiteX11-4019" fmla="*/ 6261735 w 9124950"/>
                <a:gd name="connsiteY11-4020" fmla="*/ 384156 h 986995"/>
                <a:gd name="connsiteX12-4021" fmla="*/ 7031355 w 9124950"/>
                <a:gd name="connsiteY12-4022" fmla="*/ 687051 h 986995"/>
                <a:gd name="connsiteX13-4023" fmla="*/ 7528560 w 9124950"/>
                <a:gd name="connsiteY13-4024" fmla="*/ 748011 h 986995"/>
                <a:gd name="connsiteX14-4025" fmla="*/ 7943850 w 9124950"/>
                <a:gd name="connsiteY14-4026" fmla="*/ 728961 h 986995"/>
                <a:gd name="connsiteX15-4027" fmla="*/ 8420100 w 9124950"/>
                <a:gd name="connsiteY15-4028" fmla="*/ 637521 h 986995"/>
                <a:gd name="connsiteX16-4029" fmla="*/ 8829675 w 9124950"/>
                <a:gd name="connsiteY16-4030" fmla="*/ 532746 h 986995"/>
                <a:gd name="connsiteX17-4031" fmla="*/ 9124950 w 9124950"/>
                <a:gd name="connsiteY17-4032" fmla="*/ 437496 h 986995"/>
                <a:gd name="connsiteX0-4033" fmla="*/ 0 w 9124950"/>
                <a:gd name="connsiteY0-4034" fmla="*/ 986995 h 986995"/>
                <a:gd name="connsiteX1-4035" fmla="*/ 527050 w 9124950"/>
                <a:gd name="connsiteY1-4036" fmla="*/ 745471 h 986995"/>
                <a:gd name="connsiteX2-4037" fmla="*/ 1095375 w 9124950"/>
                <a:gd name="connsiteY2-4038" fmla="*/ 561321 h 986995"/>
                <a:gd name="connsiteX3-4039" fmla="*/ 1758282 w 9124950"/>
                <a:gd name="connsiteY3-4040" fmla="*/ 467189 h 986995"/>
                <a:gd name="connsiteX4-4041" fmla="*/ 2608851 w 9124950"/>
                <a:gd name="connsiteY4-4042" fmla="*/ 575608 h 986995"/>
                <a:gd name="connsiteX5-4043" fmla="*/ 3164978 w 9124950"/>
                <a:gd name="connsiteY5-4044" fmla="*/ 595931 h 986995"/>
                <a:gd name="connsiteX6-4045" fmla="*/ 3695700 w 9124950"/>
                <a:gd name="connsiteY6-4046" fmla="*/ 380346 h 986995"/>
                <a:gd name="connsiteX7-4047" fmla="*/ 4029075 w 9124950"/>
                <a:gd name="connsiteY7-4048" fmla="*/ 218421 h 986995"/>
                <a:gd name="connsiteX8-4049" fmla="*/ 4421505 w 9124950"/>
                <a:gd name="connsiteY8-4050" fmla="*/ 67926 h 986995"/>
                <a:gd name="connsiteX9-4051" fmla="*/ 4904899 w 9124950"/>
                <a:gd name="connsiteY9-4052" fmla="*/ 775 h 986995"/>
                <a:gd name="connsiteX10-4053" fmla="*/ 5572125 w 9124950"/>
                <a:gd name="connsiteY10-4054" fmla="*/ 107931 h 986995"/>
                <a:gd name="connsiteX11-4055" fmla="*/ 6261735 w 9124950"/>
                <a:gd name="connsiteY11-4056" fmla="*/ 384156 h 986995"/>
                <a:gd name="connsiteX12-4057" fmla="*/ 7031355 w 9124950"/>
                <a:gd name="connsiteY12-4058" fmla="*/ 687051 h 986995"/>
                <a:gd name="connsiteX13-4059" fmla="*/ 7528560 w 9124950"/>
                <a:gd name="connsiteY13-4060" fmla="*/ 748011 h 986995"/>
                <a:gd name="connsiteX14-4061" fmla="*/ 7943850 w 9124950"/>
                <a:gd name="connsiteY14-4062" fmla="*/ 728961 h 986995"/>
                <a:gd name="connsiteX15-4063" fmla="*/ 8420100 w 9124950"/>
                <a:gd name="connsiteY15-4064" fmla="*/ 637521 h 986995"/>
                <a:gd name="connsiteX16-4065" fmla="*/ 8829675 w 9124950"/>
                <a:gd name="connsiteY16-4066" fmla="*/ 532746 h 986995"/>
                <a:gd name="connsiteX17-4067" fmla="*/ 9124950 w 9124950"/>
                <a:gd name="connsiteY17-4068" fmla="*/ 437496 h 986995"/>
                <a:gd name="connsiteX0-4069" fmla="*/ 0 w 9124950"/>
                <a:gd name="connsiteY0-4070" fmla="*/ 986995 h 986995"/>
                <a:gd name="connsiteX1-4071" fmla="*/ 527050 w 9124950"/>
                <a:gd name="connsiteY1-4072" fmla="*/ 745471 h 986995"/>
                <a:gd name="connsiteX2-4073" fmla="*/ 1095375 w 9124950"/>
                <a:gd name="connsiteY2-4074" fmla="*/ 561321 h 986995"/>
                <a:gd name="connsiteX3-4075" fmla="*/ 1758282 w 9124950"/>
                <a:gd name="connsiteY3-4076" fmla="*/ 467189 h 986995"/>
                <a:gd name="connsiteX4-4077" fmla="*/ 2608851 w 9124950"/>
                <a:gd name="connsiteY4-4078" fmla="*/ 575608 h 986995"/>
                <a:gd name="connsiteX5-4079" fmla="*/ 3164978 w 9124950"/>
                <a:gd name="connsiteY5-4080" fmla="*/ 595931 h 986995"/>
                <a:gd name="connsiteX6-4081" fmla="*/ 3695700 w 9124950"/>
                <a:gd name="connsiteY6-4082" fmla="*/ 380346 h 986995"/>
                <a:gd name="connsiteX7-4083" fmla="*/ 4029075 w 9124950"/>
                <a:gd name="connsiteY7-4084" fmla="*/ 218421 h 986995"/>
                <a:gd name="connsiteX8-4085" fmla="*/ 4421505 w 9124950"/>
                <a:gd name="connsiteY8-4086" fmla="*/ 67926 h 986995"/>
                <a:gd name="connsiteX9-4087" fmla="*/ 4904899 w 9124950"/>
                <a:gd name="connsiteY9-4088" fmla="*/ 775 h 986995"/>
                <a:gd name="connsiteX10-4089" fmla="*/ 5572125 w 9124950"/>
                <a:gd name="connsiteY10-4090" fmla="*/ 107931 h 986995"/>
                <a:gd name="connsiteX11-4091" fmla="*/ 6261735 w 9124950"/>
                <a:gd name="connsiteY11-4092" fmla="*/ 384156 h 986995"/>
                <a:gd name="connsiteX12-4093" fmla="*/ 7031355 w 9124950"/>
                <a:gd name="connsiteY12-4094" fmla="*/ 687051 h 986995"/>
                <a:gd name="connsiteX13-4095" fmla="*/ 7528560 w 9124950"/>
                <a:gd name="connsiteY13-4096" fmla="*/ 748011 h 986995"/>
                <a:gd name="connsiteX14-4097" fmla="*/ 7943850 w 9124950"/>
                <a:gd name="connsiteY14-4098" fmla="*/ 728961 h 986995"/>
                <a:gd name="connsiteX15-4099" fmla="*/ 8420100 w 9124950"/>
                <a:gd name="connsiteY15-4100" fmla="*/ 637521 h 986995"/>
                <a:gd name="connsiteX16-4101" fmla="*/ 8829675 w 9124950"/>
                <a:gd name="connsiteY16-4102" fmla="*/ 532746 h 986995"/>
                <a:gd name="connsiteX17-4103" fmla="*/ 9124950 w 9124950"/>
                <a:gd name="connsiteY17-4104" fmla="*/ 437496 h 986995"/>
                <a:gd name="connsiteX0-4105" fmla="*/ 0 w 9124950"/>
                <a:gd name="connsiteY0-4106" fmla="*/ 986995 h 986995"/>
                <a:gd name="connsiteX1-4107" fmla="*/ 527050 w 9124950"/>
                <a:gd name="connsiteY1-4108" fmla="*/ 745471 h 986995"/>
                <a:gd name="connsiteX2-4109" fmla="*/ 1106466 w 9124950"/>
                <a:gd name="connsiteY2-4110" fmla="*/ 572411 h 986995"/>
                <a:gd name="connsiteX3-4111" fmla="*/ 1758282 w 9124950"/>
                <a:gd name="connsiteY3-4112" fmla="*/ 467189 h 986995"/>
                <a:gd name="connsiteX4-4113" fmla="*/ 2608851 w 9124950"/>
                <a:gd name="connsiteY4-4114" fmla="*/ 575608 h 986995"/>
                <a:gd name="connsiteX5-4115" fmla="*/ 3164978 w 9124950"/>
                <a:gd name="connsiteY5-4116" fmla="*/ 595931 h 986995"/>
                <a:gd name="connsiteX6-4117" fmla="*/ 3695700 w 9124950"/>
                <a:gd name="connsiteY6-4118" fmla="*/ 380346 h 986995"/>
                <a:gd name="connsiteX7-4119" fmla="*/ 4029075 w 9124950"/>
                <a:gd name="connsiteY7-4120" fmla="*/ 218421 h 986995"/>
                <a:gd name="connsiteX8-4121" fmla="*/ 4421505 w 9124950"/>
                <a:gd name="connsiteY8-4122" fmla="*/ 67926 h 986995"/>
                <a:gd name="connsiteX9-4123" fmla="*/ 4904899 w 9124950"/>
                <a:gd name="connsiteY9-4124" fmla="*/ 775 h 986995"/>
                <a:gd name="connsiteX10-4125" fmla="*/ 5572125 w 9124950"/>
                <a:gd name="connsiteY10-4126" fmla="*/ 107931 h 986995"/>
                <a:gd name="connsiteX11-4127" fmla="*/ 6261735 w 9124950"/>
                <a:gd name="connsiteY11-4128" fmla="*/ 384156 h 986995"/>
                <a:gd name="connsiteX12-4129" fmla="*/ 7031355 w 9124950"/>
                <a:gd name="connsiteY12-4130" fmla="*/ 687051 h 986995"/>
                <a:gd name="connsiteX13-4131" fmla="*/ 7528560 w 9124950"/>
                <a:gd name="connsiteY13-4132" fmla="*/ 748011 h 986995"/>
                <a:gd name="connsiteX14-4133" fmla="*/ 7943850 w 9124950"/>
                <a:gd name="connsiteY14-4134" fmla="*/ 728961 h 986995"/>
                <a:gd name="connsiteX15-4135" fmla="*/ 8420100 w 9124950"/>
                <a:gd name="connsiteY15-4136" fmla="*/ 637521 h 986995"/>
                <a:gd name="connsiteX16-4137" fmla="*/ 8829675 w 9124950"/>
                <a:gd name="connsiteY16-4138" fmla="*/ 532746 h 986995"/>
                <a:gd name="connsiteX17-4139" fmla="*/ 9124950 w 9124950"/>
                <a:gd name="connsiteY17-4140" fmla="*/ 437496 h 986995"/>
                <a:gd name="connsiteX0-4141" fmla="*/ 0 w 9124950"/>
                <a:gd name="connsiteY0-4142" fmla="*/ 986995 h 986995"/>
                <a:gd name="connsiteX1-4143" fmla="*/ 527050 w 9124950"/>
                <a:gd name="connsiteY1-4144" fmla="*/ 745471 h 986995"/>
                <a:gd name="connsiteX2-4145" fmla="*/ 1106466 w 9124950"/>
                <a:gd name="connsiteY2-4146" fmla="*/ 572411 h 986995"/>
                <a:gd name="connsiteX3-4147" fmla="*/ 1769372 w 9124950"/>
                <a:gd name="connsiteY3-4148" fmla="*/ 483824 h 986995"/>
                <a:gd name="connsiteX4-4149" fmla="*/ 2608851 w 9124950"/>
                <a:gd name="connsiteY4-4150" fmla="*/ 575608 h 986995"/>
                <a:gd name="connsiteX5-4151" fmla="*/ 3164978 w 9124950"/>
                <a:gd name="connsiteY5-4152" fmla="*/ 595931 h 986995"/>
                <a:gd name="connsiteX6-4153" fmla="*/ 3695700 w 9124950"/>
                <a:gd name="connsiteY6-4154" fmla="*/ 380346 h 986995"/>
                <a:gd name="connsiteX7-4155" fmla="*/ 4029075 w 9124950"/>
                <a:gd name="connsiteY7-4156" fmla="*/ 218421 h 986995"/>
                <a:gd name="connsiteX8-4157" fmla="*/ 4421505 w 9124950"/>
                <a:gd name="connsiteY8-4158" fmla="*/ 67926 h 986995"/>
                <a:gd name="connsiteX9-4159" fmla="*/ 4904899 w 9124950"/>
                <a:gd name="connsiteY9-4160" fmla="*/ 775 h 986995"/>
                <a:gd name="connsiteX10-4161" fmla="*/ 5572125 w 9124950"/>
                <a:gd name="connsiteY10-4162" fmla="*/ 107931 h 986995"/>
                <a:gd name="connsiteX11-4163" fmla="*/ 6261735 w 9124950"/>
                <a:gd name="connsiteY11-4164" fmla="*/ 384156 h 986995"/>
                <a:gd name="connsiteX12-4165" fmla="*/ 7031355 w 9124950"/>
                <a:gd name="connsiteY12-4166" fmla="*/ 687051 h 986995"/>
                <a:gd name="connsiteX13-4167" fmla="*/ 7528560 w 9124950"/>
                <a:gd name="connsiteY13-4168" fmla="*/ 748011 h 986995"/>
                <a:gd name="connsiteX14-4169" fmla="*/ 7943850 w 9124950"/>
                <a:gd name="connsiteY14-4170" fmla="*/ 728961 h 986995"/>
                <a:gd name="connsiteX15-4171" fmla="*/ 8420100 w 9124950"/>
                <a:gd name="connsiteY15-4172" fmla="*/ 637521 h 986995"/>
                <a:gd name="connsiteX16-4173" fmla="*/ 8829675 w 9124950"/>
                <a:gd name="connsiteY16-4174" fmla="*/ 532746 h 986995"/>
                <a:gd name="connsiteX17-4175" fmla="*/ 9124950 w 9124950"/>
                <a:gd name="connsiteY17-4176" fmla="*/ 437496 h 986995"/>
                <a:gd name="connsiteX0-4177" fmla="*/ 0 w 9124950"/>
                <a:gd name="connsiteY0-4178" fmla="*/ 986995 h 986995"/>
                <a:gd name="connsiteX1-4179" fmla="*/ 527050 w 9124950"/>
                <a:gd name="connsiteY1-4180" fmla="*/ 745471 h 986995"/>
                <a:gd name="connsiteX2-4181" fmla="*/ 1106466 w 9124950"/>
                <a:gd name="connsiteY2-4182" fmla="*/ 572411 h 986995"/>
                <a:gd name="connsiteX3-4183" fmla="*/ 1769372 w 9124950"/>
                <a:gd name="connsiteY3-4184" fmla="*/ 483824 h 986995"/>
                <a:gd name="connsiteX4-4185" fmla="*/ 2608851 w 9124950"/>
                <a:gd name="connsiteY4-4186" fmla="*/ 575608 h 986995"/>
                <a:gd name="connsiteX5-4187" fmla="*/ 3164978 w 9124950"/>
                <a:gd name="connsiteY5-4188" fmla="*/ 595931 h 986995"/>
                <a:gd name="connsiteX6-4189" fmla="*/ 3695700 w 9124950"/>
                <a:gd name="connsiteY6-4190" fmla="*/ 380346 h 986995"/>
                <a:gd name="connsiteX7-4191" fmla="*/ 4029075 w 9124950"/>
                <a:gd name="connsiteY7-4192" fmla="*/ 218421 h 986995"/>
                <a:gd name="connsiteX8-4193" fmla="*/ 4421505 w 9124950"/>
                <a:gd name="connsiteY8-4194" fmla="*/ 67926 h 986995"/>
                <a:gd name="connsiteX9-4195" fmla="*/ 4904899 w 9124950"/>
                <a:gd name="connsiteY9-4196" fmla="*/ 775 h 986995"/>
                <a:gd name="connsiteX10-4197" fmla="*/ 5572125 w 9124950"/>
                <a:gd name="connsiteY10-4198" fmla="*/ 107931 h 986995"/>
                <a:gd name="connsiteX11-4199" fmla="*/ 6261735 w 9124950"/>
                <a:gd name="connsiteY11-4200" fmla="*/ 384156 h 986995"/>
                <a:gd name="connsiteX12-4201" fmla="*/ 7031355 w 9124950"/>
                <a:gd name="connsiteY12-4202" fmla="*/ 687051 h 986995"/>
                <a:gd name="connsiteX13-4203" fmla="*/ 7528560 w 9124950"/>
                <a:gd name="connsiteY13-4204" fmla="*/ 748011 h 986995"/>
                <a:gd name="connsiteX14-4205" fmla="*/ 7943850 w 9124950"/>
                <a:gd name="connsiteY14-4206" fmla="*/ 728961 h 986995"/>
                <a:gd name="connsiteX15-4207" fmla="*/ 8420100 w 9124950"/>
                <a:gd name="connsiteY15-4208" fmla="*/ 637521 h 986995"/>
                <a:gd name="connsiteX16-4209" fmla="*/ 8829675 w 9124950"/>
                <a:gd name="connsiteY16-4210" fmla="*/ 532746 h 986995"/>
                <a:gd name="connsiteX17-4211" fmla="*/ 9124950 w 9124950"/>
                <a:gd name="connsiteY17-4212" fmla="*/ 437496 h 986995"/>
                <a:gd name="connsiteX0-4213" fmla="*/ 0 w 9124950"/>
                <a:gd name="connsiteY0-4214" fmla="*/ 986995 h 986995"/>
                <a:gd name="connsiteX1-4215" fmla="*/ 527050 w 9124950"/>
                <a:gd name="connsiteY1-4216" fmla="*/ 745471 h 986995"/>
                <a:gd name="connsiteX2-4217" fmla="*/ 1106466 w 9124950"/>
                <a:gd name="connsiteY2-4218" fmla="*/ 572411 h 986995"/>
                <a:gd name="connsiteX3-4219" fmla="*/ 1769372 w 9124950"/>
                <a:gd name="connsiteY3-4220" fmla="*/ 483824 h 986995"/>
                <a:gd name="connsiteX4-4221" fmla="*/ 2608851 w 9124950"/>
                <a:gd name="connsiteY4-4222" fmla="*/ 575608 h 986995"/>
                <a:gd name="connsiteX5-4223" fmla="*/ 3164978 w 9124950"/>
                <a:gd name="connsiteY5-4224" fmla="*/ 595931 h 986995"/>
                <a:gd name="connsiteX6-4225" fmla="*/ 3695700 w 9124950"/>
                <a:gd name="connsiteY6-4226" fmla="*/ 380346 h 986995"/>
                <a:gd name="connsiteX7-4227" fmla="*/ 4029075 w 9124950"/>
                <a:gd name="connsiteY7-4228" fmla="*/ 218421 h 986995"/>
                <a:gd name="connsiteX8-4229" fmla="*/ 4421505 w 9124950"/>
                <a:gd name="connsiteY8-4230" fmla="*/ 67926 h 986995"/>
                <a:gd name="connsiteX9-4231" fmla="*/ 4904899 w 9124950"/>
                <a:gd name="connsiteY9-4232" fmla="*/ 775 h 986995"/>
                <a:gd name="connsiteX10-4233" fmla="*/ 5572125 w 9124950"/>
                <a:gd name="connsiteY10-4234" fmla="*/ 107931 h 986995"/>
                <a:gd name="connsiteX11-4235" fmla="*/ 6261735 w 9124950"/>
                <a:gd name="connsiteY11-4236" fmla="*/ 384156 h 986995"/>
                <a:gd name="connsiteX12-4237" fmla="*/ 7031355 w 9124950"/>
                <a:gd name="connsiteY12-4238" fmla="*/ 687051 h 986995"/>
                <a:gd name="connsiteX13-4239" fmla="*/ 7528560 w 9124950"/>
                <a:gd name="connsiteY13-4240" fmla="*/ 748011 h 986995"/>
                <a:gd name="connsiteX14-4241" fmla="*/ 7943850 w 9124950"/>
                <a:gd name="connsiteY14-4242" fmla="*/ 728961 h 986995"/>
                <a:gd name="connsiteX15-4243" fmla="*/ 8420100 w 9124950"/>
                <a:gd name="connsiteY15-4244" fmla="*/ 637521 h 986995"/>
                <a:gd name="connsiteX16-4245" fmla="*/ 8829675 w 9124950"/>
                <a:gd name="connsiteY16-4246" fmla="*/ 532746 h 986995"/>
                <a:gd name="connsiteX17-4247" fmla="*/ 9124950 w 9124950"/>
                <a:gd name="connsiteY17-4248" fmla="*/ 437496 h 986995"/>
                <a:gd name="connsiteX0-4249" fmla="*/ 0 w 9097224"/>
                <a:gd name="connsiteY0-4250" fmla="*/ 970359 h 970359"/>
                <a:gd name="connsiteX1-4251" fmla="*/ 499324 w 9097224"/>
                <a:gd name="connsiteY1-4252" fmla="*/ 745471 h 970359"/>
                <a:gd name="connsiteX2-4253" fmla="*/ 1078740 w 9097224"/>
                <a:gd name="connsiteY2-4254" fmla="*/ 572411 h 970359"/>
                <a:gd name="connsiteX3-4255" fmla="*/ 1741646 w 9097224"/>
                <a:gd name="connsiteY3-4256" fmla="*/ 483824 h 970359"/>
                <a:gd name="connsiteX4-4257" fmla="*/ 2581125 w 9097224"/>
                <a:gd name="connsiteY4-4258" fmla="*/ 575608 h 970359"/>
                <a:gd name="connsiteX5-4259" fmla="*/ 3137252 w 9097224"/>
                <a:gd name="connsiteY5-4260" fmla="*/ 595931 h 970359"/>
                <a:gd name="connsiteX6-4261" fmla="*/ 3667974 w 9097224"/>
                <a:gd name="connsiteY6-4262" fmla="*/ 380346 h 970359"/>
                <a:gd name="connsiteX7-4263" fmla="*/ 4001349 w 9097224"/>
                <a:gd name="connsiteY7-4264" fmla="*/ 218421 h 970359"/>
                <a:gd name="connsiteX8-4265" fmla="*/ 4393779 w 9097224"/>
                <a:gd name="connsiteY8-4266" fmla="*/ 67926 h 970359"/>
                <a:gd name="connsiteX9-4267" fmla="*/ 4877173 w 9097224"/>
                <a:gd name="connsiteY9-4268" fmla="*/ 775 h 970359"/>
                <a:gd name="connsiteX10-4269" fmla="*/ 5544399 w 9097224"/>
                <a:gd name="connsiteY10-4270" fmla="*/ 107931 h 970359"/>
                <a:gd name="connsiteX11-4271" fmla="*/ 6234009 w 9097224"/>
                <a:gd name="connsiteY11-4272" fmla="*/ 384156 h 970359"/>
                <a:gd name="connsiteX12-4273" fmla="*/ 7003629 w 9097224"/>
                <a:gd name="connsiteY12-4274" fmla="*/ 687051 h 970359"/>
                <a:gd name="connsiteX13-4275" fmla="*/ 7500834 w 9097224"/>
                <a:gd name="connsiteY13-4276" fmla="*/ 748011 h 970359"/>
                <a:gd name="connsiteX14-4277" fmla="*/ 7916124 w 9097224"/>
                <a:gd name="connsiteY14-4278" fmla="*/ 728961 h 970359"/>
                <a:gd name="connsiteX15-4279" fmla="*/ 8392374 w 9097224"/>
                <a:gd name="connsiteY15-4280" fmla="*/ 637521 h 970359"/>
                <a:gd name="connsiteX16-4281" fmla="*/ 8801949 w 9097224"/>
                <a:gd name="connsiteY16-4282" fmla="*/ 532746 h 970359"/>
                <a:gd name="connsiteX17-4283" fmla="*/ 9097224 w 9097224"/>
                <a:gd name="connsiteY17-4284" fmla="*/ 437496 h 970359"/>
                <a:gd name="connsiteX0-4285" fmla="*/ 0 w 9097224"/>
                <a:gd name="connsiteY0-4286" fmla="*/ 970359 h 970359"/>
                <a:gd name="connsiteX1-4287" fmla="*/ 499324 w 9097224"/>
                <a:gd name="connsiteY1-4288" fmla="*/ 745471 h 970359"/>
                <a:gd name="connsiteX2-4289" fmla="*/ 1078740 w 9097224"/>
                <a:gd name="connsiteY2-4290" fmla="*/ 572411 h 970359"/>
                <a:gd name="connsiteX3-4291" fmla="*/ 1741646 w 9097224"/>
                <a:gd name="connsiteY3-4292" fmla="*/ 483824 h 970359"/>
                <a:gd name="connsiteX4-4293" fmla="*/ 2581125 w 9097224"/>
                <a:gd name="connsiteY4-4294" fmla="*/ 575608 h 970359"/>
                <a:gd name="connsiteX5-4295" fmla="*/ 3148342 w 9097224"/>
                <a:gd name="connsiteY5-4296" fmla="*/ 601477 h 970359"/>
                <a:gd name="connsiteX6-4297" fmla="*/ 3667974 w 9097224"/>
                <a:gd name="connsiteY6-4298" fmla="*/ 380346 h 970359"/>
                <a:gd name="connsiteX7-4299" fmla="*/ 4001349 w 9097224"/>
                <a:gd name="connsiteY7-4300" fmla="*/ 218421 h 970359"/>
                <a:gd name="connsiteX8-4301" fmla="*/ 4393779 w 9097224"/>
                <a:gd name="connsiteY8-4302" fmla="*/ 67926 h 970359"/>
                <a:gd name="connsiteX9-4303" fmla="*/ 4877173 w 9097224"/>
                <a:gd name="connsiteY9-4304" fmla="*/ 775 h 970359"/>
                <a:gd name="connsiteX10-4305" fmla="*/ 5544399 w 9097224"/>
                <a:gd name="connsiteY10-4306" fmla="*/ 107931 h 970359"/>
                <a:gd name="connsiteX11-4307" fmla="*/ 6234009 w 9097224"/>
                <a:gd name="connsiteY11-4308" fmla="*/ 384156 h 970359"/>
                <a:gd name="connsiteX12-4309" fmla="*/ 7003629 w 9097224"/>
                <a:gd name="connsiteY12-4310" fmla="*/ 687051 h 970359"/>
                <a:gd name="connsiteX13-4311" fmla="*/ 7500834 w 9097224"/>
                <a:gd name="connsiteY13-4312" fmla="*/ 748011 h 970359"/>
                <a:gd name="connsiteX14-4313" fmla="*/ 7916124 w 9097224"/>
                <a:gd name="connsiteY14-4314" fmla="*/ 728961 h 970359"/>
                <a:gd name="connsiteX15-4315" fmla="*/ 8392374 w 9097224"/>
                <a:gd name="connsiteY15-4316" fmla="*/ 637521 h 970359"/>
                <a:gd name="connsiteX16-4317" fmla="*/ 8801949 w 9097224"/>
                <a:gd name="connsiteY16-4318" fmla="*/ 532746 h 970359"/>
                <a:gd name="connsiteX17-4319" fmla="*/ 9097224 w 9097224"/>
                <a:gd name="connsiteY17-4320" fmla="*/ 437496 h 970359"/>
                <a:gd name="connsiteX0-4321" fmla="*/ 0 w 9097224"/>
                <a:gd name="connsiteY0-4322" fmla="*/ 970359 h 970359"/>
                <a:gd name="connsiteX1-4323" fmla="*/ 499324 w 9097224"/>
                <a:gd name="connsiteY1-4324" fmla="*/ 745471 h 970359"/>
                <a:gd name="connsiteX2-4325" fmla="*/ 1078740 w 9097224"/>
                <a:gd name="connsiteY2-4326" fmla="*/ 572411 h 970359"/>
                <a:gd name="connsiteX3-4327" fmla="*/ 1741646 w 9097224"/>
                <a:gd name="connsiteY3-4328" fmla="*/ 483824 h 970359"/>
                <a:gd name="connsiteX4-4329" fmla="*/ 2542309 w 9097224"/>
                <a:gd name="connsiteY4-4330" fmla="*/ 575608 h 970359"/>
                <a:gd name="connsiteX5-4331" fmla="*/ 3148342 w 9097224"/>
                <a:gd name="connsiteY5-4332" fmla="*/ 601477 h 970359"/>
                <a:gd name="connsiteX6-4333" fmla="*/ 3667974 w 9097224"/>
                <a:gd name="connsiteY6-4334" fmla="*/ 380346 h 970359"/>
                <a:gd name="connsiteX7-4335" fmla="*/ 4001349 w 9097224"/>
                <a:gd name="connsiteY7-4336" fmla="*/ 218421 h 970359"/>
                <a:gd name="connsiteX8-4337" fmla="*/ 4393779 w 9097224"/>
                <a:gd name="connsiteY8-4338" fmla="*/ 67926 h 970359"/>
                <a:gd name="connsiteX9-4339" fmla="*/ 4877173 w 9097224"/>
                <a:gd name="connsiteY9-4340" fmla="*/ 775 h 970359"/>
                <a:gd name="connsiteX10-4341" fmla="*/ 5544399 w 9097224"/>
                <a:gd name="connsiteY10-4342" fmla="*/ 107931 h 970359"/>
                <a:gd name="connsiteX11-4343" fmla="*/ 6234009 w 9097224"/>
                <a:gd name="connsiteY11-4344" fmla="*/ 384156 h 970359"/>
                <a:gd name="connsiteX12-4345" fmla="*/ 7003629 w 9097224"/>
                <a:gd name="connsiteY12-4346" fmla="*/ 687051 h 970359"/>
                <a:gd name="connsiteX13-4347" fmla="*/ 7500834 w 9097224"/>
                <a:gd name="connsiteY13-4348" fmla="*/ 748011 h 970359"/>
                <a:gd name="connsiteX14-4349" fmla="*/ 7916124 w 9097224"/>
                <a:gd name="connsiteY14-4350" fmla="*/ 728961 h 970359"/>
                <a:gd name="connsiteX15-4351" fmla="*/ 8392374 w 9097224"/>
                <a:gd name="connsiteY15-4352" fmla="*/ 637521 h 970359"/>
                <a:gd name="connsiteX16-4353" fmla="*/ 8801949 w 9097224"/>
                <a:gd name="connsiteY16-4354" fmla="*/ 532746 h 970359"/>
                <a:gd name="connsiteX17-4355" fmla="*/ 9097224 w 9097224"/>
                <a:gd name="connsiteY17-4356" fmla="*/ 437496 h 970359"/>
                <a:gd name="connsiteX0-4357" fmla="*/ 0 w 9097224"/>
                <a:gd name="connsiteY0-4358" fmla="*/ 970359 h 970359"/>
                <a:gd name="connsiteX1-4359" fmla="*/ 499324 w 9097224"/>
                <a:gd name="connsiteY1-4360" fmla="*/ 745471 h 970359"/>
                <a:gd name="connsiteX2-4361" fmla="*/ 1078740 w 9097224"/>
                <a:gd name="connsiteY2-4362" fmla="*/ 572411 h 970359"/>
                <a:gd name="connsiteX3-4363" fmla="*/ 1741646 w 9097224"/>
                <a:gd name="connsiteY3-4364" fmla="*/ 483824 h 970359"/>
                <a:gd name="connsiteX4-4365" fmla="*/ 2542309 w 9097224"/>
                <a:gd name="connsiteY4-4366" fmla="*/ 575608 h 970359"/>
                <a:gd name="connsiteX5-4367" fmla="*/ 3148342 w 9097224"/>
                <a:gd name="connsiteY5-4368" fmla="*/ 601477 h 970359"/>
                <a:gd name="connsiteX6-4369" fmla="*/ 3667974 w 9097224"/>
                <a:gd name="connsiteY6-4370" fmla="*/ 380346 h 970359"/>
                <a:gd name="connsiteX7-4371" fmla="*/ 4001349 w 9097224"/>
                <a:gd name="connsiteY7-4372" fmla="*/ 218421 h 970359"/>
                <a:gd name="connsiteX8-4373" fmla="*/ 4393779 w 9097224"/>
                <a:gd name="connsiteY8-4374" fmla="*/ 67926 h 970359"/>
                <a:gd name="connsiteX9-4375" fmla="*/ 4877173 w 9097224"/>
                <a:gd name="connsiteY9-4376" fmla="*/ 775 h 970359"/>
                <a:gd name="connsiteX10-4377" fmla="*/ 5544399 w 9097224"/>
                <a:gd name="connsiteY10-4378" fmla="*/ 107931 h 970359"/>
                <a:gd name="connsiteX11-4379" fmla="*/ 6234009 w 9097224"/>
                <a:gd name="connsiteY11-4380" fmla="*/ 384156 h 970359"/>
                <a:gd name="connsiteX12-4381" fmla="*/ 7003629 w 9097224"/>
                <a:gd name="connsiteY12-4382" fmla="*/ 687051 h 970359"/>
                <a:gd name="connsiteX13-4383" fmla="*/ 7500834 w 9097224"/>
                <a:gd name="connsiteY13-4384" fmla="*/ 748011 h 970359"/>
                <a:gd name="connsiteX14-4385" fmla="*/ 7916124 w 9097224"/>
                <a:gd name="connsiteY14-4386" fmla="*/ 728961 h 970359"/>
                <a:gd name="connsiteX15-4387" fmla="*/ 8392374 w 9097224"/>
                <a:gd name="connsiteY15-4388" fmla="*/ 637521 h 970359"/>
                <a:gd name="connsiteX16-4389" fmla="*/ 8801949 w 9097224"/>
                <a:gd name="connsiteY16-4390" fmla="*/ 532746 h 970359"/>
                <a:gd name="connsiteX17-4391" fmla="*/ 9097224 w 9097224"/>
                <a:gd name="connsiteY17-4392" fmla="*/ 437496 h 970359"/>
                <a:gd name="connsiteX0-4393" fmla="*/ 0 w 9097224"/>
                <a:gd name="connsiteY0-4394" fmla="*/ 970359 h 970359"/>
                <a:gd name="connsiteX1-4395" fmla="*/ 499324 w 9097224"/>
                <a:gd name="connsiteY1-4396" fmla="*/ 745471 h 970359"/>
                <a:gd name="connsiteX2-4397" fmla="*/ 1078740 w 9097224"/>
                <a:gd name="connsiteY2-4398" fmla="*/ 572411 h 970359"/>
                <a:gd name="connsiteX3-4399" fmla="*/ 1741646 w 9097224"/>
                <a:gd name="connsiteY3-4400" fmla="*/ 483824 h 970359"/>
                <a:gd name="connsiteX4-4401" fmla="*/ 2542309 w 9097224"/>
                <a:gd name="connsiteY4-4402" fmla="*/ 575608 h 970359"/>
                <a:gd name="connsiteX5-4403" fmla="*/ 3148342 w 9097224"/>
                <a:gd name="connsiteY5-4404" fmla="*/ 601477 h 970359"/>
                <a:gd name="connsiteX6-4405" fmla="*/ 3667974 w 9097224"/>
                <a:gd name="connsiteY6-4406" fmla="*/ 380346 h 970359"/>
                <a:gd name="connsiteX7-4407" fmla="*/ 4001349 w 9097224"/>
                <a:gd name="connsiteY7-4408" fmla="*/ 218421 h 970359"/>
                <a:gd name="connsiteX8-4409" fmla="*/ 4393779 w 9097224"/>
                <a:gd name="connsiteY8-4410" fmla="*/ 67926 h 970359"/>
                <a:gd name="connsiteX9-4411" fmla="*/ 4877173 w 9097224"/>
                <a:gd name="connsiteY9-4412" fmla="*/ 775 h 970359"/>
                <a:gd name="connsiteX10-4413" fmla="*/ 5544399 w 9097224"/>
                <a:gd name="connsiteY10-4414" fmla="*/ 107931 h 970359"/>
                <a:gd name="connsiteX11-4415" fmla="*/ 6234009 w 9097224"/>
                <a:gd name="connsiteY11-4416" fmla="*/ 384156 h 970359"/>
                <a:gd name="connsiteX12-4417" fmla="*/ 7003629 w 9097224"/>
                <a:gd name="connsiteY12-4418" fmla="*/ 687051 h 970359"/>
                <a:gd name="connsiteX13-4419" fmla="*/ 7500834 w 9097224"/>
                <a:gd name="connsiteY13-4420" fmla="*/ 748011 h 970359"/>
                <a:gd name="connsiteX14-4421" fmla="*/ 7916124 w 9097224"/>
                <a:gd name="connsiteY14-4422" fmla="*/ 728961 h 970359"/>
                <a:gd name="connsiteX15-4423" fmla="*/ 8392374 w 9097224"/>
                <a:gd name="connsiteY15-4424" fmla="*/ 637521 h 970359"/>
                <a:gd name="connsiteX16-4425" fmla="*/ 8801949 w 9097224"/>
                <a:gd name="connsiteY16-4426" fmla="*/ 532746 h 970359"/>
                <a:gd name="connsiteX17-4427" fmla="*/ 9097224 w 9097224"/>
                <a:gd name="connsiteY17-4428" fmla="*/ 437496 h 970359"/>
                <a:gd name="connsiteX0-4429" fmla="*/ 0 w 9097224"/>
                <a:gd name="connsiteY0-4430" fmla="*/ 970359 h 970359"/>
                <a:gd name="connsiteX1-4431" fmla="*/ 499324 w 9097224"/>
                <a:gd name="connsiteY1-4432" fmla="*/ 745471 h 970359"/>
                <a:gd name="connsiteX2-4433" fmla="*/ 1078740 w 9097224"/>
                <a:gd name="connsiteY2-4434" fmla="*/ 572411 h 970359"/>
                <a:gd name="connsiteX3-4435" fmla="*/ 1747191 w 9097224"/>
                <a:gd name="connsiteY3-4436" fmla="*/ 478279 h 970359"/>
                <a:gd name="connsiteX4-4437" fmla="*/ 2542309 w 9097224"/>
                <a:gd name="connsiteY4-4438" fmla="*/ 575608 h 970359"/>
                <a:gd name="connsiteX5-4439" fmla="*/ 3148342 w 9097224"/>
                <a:gd name="connsiteY5-4440" fmla="*/ 601477 h 970359"/>
                <a:gd name="connsiteX6-4441" fmla="*/ 3667974 w 9097224"/>
                <a:gd name="connsiteY6-4442" fmla="*/ 380346 h 970359"/>
                <a:gd name="connsiteX7-4443" fmla="*/ 4001349 w 9097224"/>
                <a:gd name="connsiteY7-4444" fmla="*/ 218421 h 970359"/>
                <a:gd name="connsiteX8-4445" fmla="*/ 4393779 w 9097224"/>
                <a:gd name="connsiteY8-4446" fmla="*/ 67926 h 970359"/>
                <a:gd name="connsiteX9-4447" fmla="*/ 4877173 w 9097224"/>
                <a:gd name="connsiteY9-4448" fmla="*/ 775 h 970359"/>
                <a:gd name="connsiteX10-4449" fmla="*/ 5544399 w 9097224"/>
                <a:gd name="connsiteY10-4450" fmla="*/ 107931 h 970359"/>
                <a:gd name="connsiteX11-4451" fmla="*/ 6234009 w 9097224"/>
                <a:gd name="connsiteY11-4452" fmla="*/ 384156 h 970359"/>
                <a:gd name="connsiteX12-4453" fmla="*/ 7003629 w 9097224"/>
                <a:gd name="connsiteY12-4454" fmla="*/ 687051 h 970359"/>
                <a:gd name="connsiteX13-4455" fmla="*/ 7500834 w 9097224"/>
                <a:gd name="connsiteY13-4456" fmla="*/ 748011 h 970359"/>
                <a:gd name="connsiteX14-4457" fmla="*/ 7916124 w 9097224"/>
                <a:gd name="connsiteY14-4458" fmla="*/ 728961 h 970359"/>
                <a:gd name="connsiteX15-4459" fmla="*/ 8392374 w 9097224"/>
                <a:gd name="connsiteY15-4460" fmla="*/ 637521 h 970359"/>
                <a:gd name="connsiteX16-4461" fmla="*/ 8801949 w 9097224"/>
                <a:gd name="connsiteY16-4462" fmla="*/ 532746 h 970359"/>
                <a:gd name="connsiteX17-4463" fmla="*/ 9097224 w 9097224"/>
                <a:gd name="connsiteY17-4464" fmla="*/ 437496 h 970359"/>
                <a:gd name="connsiteX0-4465" fmla="*/ 0 w 9097224"/>
                <a:gd name="connsiteY0-4466" fmla="*/ 970359 h 970359"/>
                <a:gd name="connsiteX1-4467" fmla="*/ 499324 w 9097224"/>
                <a:gd name="connsiteY1-4468" fmla="*/ 745471 h 970359"/>
                <a:gd name="connsiteX2-4469" fmla="*/ 1078740 w 9097224"/>
                <a:gd name="connsiteY2-4470" fmla="*/ 572411 h 970359"/>
                <a:gd name="connsiteX3-4471" fmla="*/ 1759668 w 9097224"/>
                <a:gd name="connsiteY3-4472" fmla="*/ 478279 h 970359"/>
                <a:gd name="connsiteX4-4473" fmla="*/ 2542309 w 9097224"/>
                <a:gd name="connsiteY4-4474" fmla="*/ 575608 h 970359"/>
                <a:gd name="connsiteX5-4475" fmla="*/ 3148342 w 9097224"/>
                <a:gd name="connsiteY5-4476" fmla="*/ 601477 h 970359"/>
                <a:gd name="connsiteX6-4477" fmla="*/ 3667974 w 9097224"/>
                <a:gd name="connsiteY6-4478" fmla="*/ 380346 h 970359"/>
                <a:gd name="connsiteX7-4479" fmla="*/ 4001349 w 9097224"/>
                <a:gd name="connsiteY7-4480" fmla="*/ 218421 h 970359"/>
                <a:gd name="connsiteX8-4481" fmla="*/ 4393779 w 9097224"/>
                <a:gd name="connsiteY8-4482" fmla="*/ 67926 h 970359"/>
                <a:gd name="connsiteX9-4483" fmla="*/ 4877173 w 9097224"/>
                <a:gd name="connsiteY9-4484" fmla="*/ 775 h 970359"/>
                <a:gd name="connsiteX10-4485" fmla="*/ 5544399 w 9097224"/>
                <a:gd name="connsiteY10-4486" fmla="*/ 107931 h 970359"/>
                <a:gd name="connsiteX11-4487" fmla="*/ 6234009 w 9097224"/>
                <a:gd name="connsiteY11-4488" fmla="*/ 384156 h 970359"/>
                <a:gd name="connsiteX12-4489" fmla="*/ 7003629 w 9097224"/>
                <a:gd name="connsiteY12-4490" fmla="*/ 687051 h 970359"/>
                <a:gd name="connsiteX13-4491" fmla="*/ 7500834 w 9097224"/>
                <a:gd name="connsiteY13-4492" fmla="*/ 748011 h 970359"/>
                <a:gd name="connsiteX14-4493" fmla="*/ 7916124 w 9097224"/>
                <a:gd name="connsiteY14-4494" fmla="*/ 728961 h 970359"/>
                <a:gd name="connsiteX15-4495" fmla="*/ 8392374 w 9097224"/>
                <a:gd name="connsiteY15-4496" fmla="*/ 637521 h 970359"/>
                <a:gd name="connsiteX16-4497" fmla="*/ 8801949 w 9097224"/>
                <a:gd name="connsiteY16-4498" fmla="*/ 532746 h 970359"/>
                <a:gd name="connsiteX17-4499" fmla="*/ 9097224 w 9097224"/>
                <a:gd name="connsiteY17-4500" fmla="*/ 437496 h 970359"/>
                <a:gd name="connsiteX0-4501" fmla="*/ 0 w 9097224"/>
                <a:gd name="connsiteY0-4502" fmla="*/ 970359 h 970359"/>
                <a:gd name="connsiteX1-4503" fmla="*/ 499324 w 9097224"/>
                <a:gd name="connsiteY1-4504" fmla="*/ 745471 h 970359"/>
                <a:gd name="connsiteX2-4505" fmla="*/ 1078740 w 9097224"/>
                <a:gd name="connsiteY2-4506" fmla="*/ 572411 h 970359"/>
                <a:gd name="connsiteX3-4507" fmla="*/ 1759668 w 9097224"/>
                <a:gd name="connsiteY3-4508" fmla="*/ 478279 h 970359"/>
                <a:gd name="connsiteX4-4509" fmla="*/ 2542309 w 9097224"/>
                <a:gd name="connsiteY4-4510" fmla="*/ 575608 h 970359"/>
                <a:gd name="connsiteX5-4511" fmla="*/ 3148342 w 9097224"/>
                <a:gd name="connsiteY5-4512" fmla="*/ 601477 h 970359"/>
                <a:gd name="connsiteX6-4513" fmla="*/ 3667974 w 9097224"/>
                <a:gd name="connsiteY6-4514" fmla="*/ 380346 h 970359"/>
                <a:gd name="connsiteX7-4515" fmla="*/ 4001349 w 9097224"/>
                <a:gd name="connsiteY7-4516" fmla="*/ 218421 h 970359"/>
                <a:gd name="connsiteX8-4517" fmla="*/ 4393779 w 9097224"/>
                <a:gd name="connsiteY8-4518" fmla="*/ 67926 h 970359"/>
                <a:gd name="connsiteX9-4519" fmla="*/ 4877173 w 9097224"/>
                <a:gd name="connsiteY9-4520" fmla="*/ 775 h 970359"/>
                <a:gd name="connsiteX10-4521" fmla="*/ 5544399 w 9097224"/>
                <a:gd name="connsiteY10-4522" fmla="*/ 107931 h 970359"/>
                <a:gd name="connsiteX11-4523" fmla="*/ 6234009 w 9097224"/>
                <a:gd name="connsiteY11-4524" fmla="*/ 384156 h 970359"/>
                <a:gd name="connsiteX12-4525" fmla="*/ 7003629 w 9097224"/>
                <a:gd name="connsiteY12-4526" fmla="*/ 687051 h 970359"/>
                <a:gd name="connsiteX13-4527" fmla="*/ 7500834 w 9097224"/>
                <a:gd name="connsiteY13-4528" fmla="*/ 748011 h 970359"/>
                <a:gd name="connsiteX14-4529" fmla="*/ 7916124 w 9097224"/>
                <a:gd name="connsiteY14-4530" fmla="*/ 728961 h 970359"/>
                <a:gd name="connsiteX15-4531" fmla="*/ 8392374 w 9097224"/>
                <a:gd name="connsiteY15-4532" fmla="*/ 637521 h 970359"/>
                <a:gd name="connsiteX16-4533" fmla="*/ 8801949 w 9097224"/>
                <a:gd name="connsiteY16-4534" fmla="*/ 532746 h 970359"/>
                <a:gd name="connsiteX17-4535" fmla="*/ 9097224 w 9097224"/>
                <a:gd name="connsiteY17-4536" fmla="*/ 437496 h 970359"/>
                <a:gd name="connsiteX0-4537" fmla="*/ 0 w 9097224"/>
                <a:gd name="connsiteY0-4538" fmla="*/ 970359 h 970359"/>
                <a:gd name="connsiteX1-4539" fmla="*/ 499324 w 9097224"/>
                <a:gd name="connsiteY1-4540" fmla="*/ 745471 h 970359"/>
                <a:gd name="connsiteX2-4541" fmla="*/ 1078740 w 9097224"/>
                <a:gd name="connsiteY2-4542" fmla="*/ 572411 h 970359"/>
                <a:gd name="connsiteX3-4543" fmla="*/ 1759668 w 9097224"/>
                <a:gd name="connsiteY3-4544" fmla="*/ 478279 h 970359"/>
                <a:gd name="connsiteX4-4545" fmla="*/ 2542309 w 9097224"/>
                <a:gd name="connsiteY4-4546" fmla="*/ 575608 h 970359"/>
                <a:gd name="connsiteX5-4547" fmla="*/ 3148342 w 9097224"/>
                <a:gd name="connsiteY5-4548" fmla="*/ 601477 h 970359"/>
                <a:gd name="connsiteX6-4549" fmla="*/ 3667974 w 9097224"/>
                <a:gd name="connsiteY6-4550" fmla="*/ 380346 h 970359"/>
                <a:gd name="connsiteX7-4551" fmla="*/ 4001349 w 9097224"/>
                <a:gd name="connsiteY7-4552" fmla="*/ 218421 h 970359"/>
                <a:gd name="connsiteX8-4553" fmla="*/ 4393779 w 9097224"/>
                <a:gd name="connsiteY8-4554" fmla="*/ 67926 h 970359"/>
                <a:gd name="connsiteX9-4555" fmla="*/ 4877173 w 9097224"/>
                <a:gd name="connsiteY9-4556" fmla="*/ 775 h 970359"/>
                <a:gd name="connsiteX10-4557" fmla="*/ 5544399 w 9097224"/>
                <a:gd name="connsiteY10-4558" fmla="*/ 107931 h 970359"/>
                <a:gd name="connsiteX11-4559" fmla="*/ 6234009 w 9097224"/>
                <a:gd name="connsiteY11-4560" fmla="*/ 384156 h 970359"/>
                <a:gd name="connsiteX12-4561" fmla="*/ 7003629 w 9097224"/>
                <a:gd name="connsiteY12-4562" fmla="*/ 687051 h 970359"/>
                <a:gd name="connsiteX13-4563" fmla="*/ 7500834 w 9097224"/>
                <a:gd name="connsiteY13-4564" fmla="*/ 748011 h 970359"/>
                <a:gd name="connsiteX14-4565" fmla="*/ 7916124 w 9097224"/>
                <a:gd name="connsiteY14-4566" fmla="*/ 728961 h 970359"/>
                <a:gd name="connsiteX15-4567" fmla="*/ 8392374 w 9097224"/>
                <a:gd name="connsiteY15-4568" fmla="*/ 637521 h 970359"/>
                <a:gd name="connsiteX16-4569" fmla="*/ 8801949 w 9097224"/>
                <a:gd name="connsiteY16-4570" fmla="*/ 532746 h 970359"/>
                <a:gd name="connsiteX17-4571" fmla="*/ 9097224 w 9097224"/>
                <a:gd name="connsiteY17-4572" fmla="*/ 437496 h 9703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9097224" h="970359">
                  <a:moveTo>
                    <a:pt x="0" y="970359"/>
                  </a:moveTo>
                  <a:cubicBezTo>
                    <a:pt x="193642" y="886221"/>
                    <a:pt x="154836" y="874058"/>
                    <a:pt x="499324" y="745471"/>
                  </a:cubicBezTo>
                  <a:cubicBezTo>
                    <a:pt x="714375" y="670836"/>
                    <a:pt x="868683" y="616943"/>
                    <a:pt x="1078740" y="572411"/>
                  </a:cubicBezTo>
                  <a:cubicBezTo>
                    <a:pt x="1288797" y="527879"/>
                    <a:pt x="1526623" y="458594"/>
                    <a:pt x="1759668" y="478279"/>
                  </a:cubicBezTo>
                  <a:cubicBezTo>
                    <a:pt x="2208125" y="506787"/>
                    <a:pt x="2186097" y="525964"/>
                    <a:pt x="2542309" y="575608"/>
                  </a:cubicBezTo>
                  <a:cubicBezTo>
                    <a:pt x="2772440" y="607681"/>
                    <a:pt x="2960731" y="634021"/>
                    <a:pt x="3148342" y="601477"/>
                  </a:cubicBezTo>
                  <a:cubicBezTo>
                    <a:pt x="3335953" y="568933"/>
                    <a:pt x="3525806" y="444189"/>
                    <a:pt x="3667974" y="380346"/>
                  </a:cubicBezTo>
                  <a:cubicBezTo>
                    <a:pt x="3810142" y="316503"/>
                    <a:pt x="3880382" y="270491"/>
                    <a:pt x="4001349" y="218421"/>
                  </a:cubicBezTo>
                  <a:cubicBezTo>
                    <a:pt x="4122316" y="166351"/>
                    <a:pt x="4247808" y="104200"/>
                    <a:pt x="4393779" y="67926"/>
                  </a:cubicBezTo>
                  <a:cubicBezTo>
                    <a:pt x="4539750" y="31652"/>
                    <a:pt x="4685403" y="-5892"/>
                    <a:pt x="4877173" y="775"/>
                  </a:cubicBezTo>
                  <a:cubicBezTo>
                    <a:pt x="5068943" y="7442"/>
                    <a:pt x="5318260" y="44034"/>
                    <a:pt x="5544399" y="107931"/>
                  </a:cubicBezTo>
                  <a:cubicBezTo>
                    <a:pt x="5770538" y="171828"/>
                    <a:pt x="6051447" y="296526"/>
                    <a:pt x="6234009" y="384156"/>
                  </a:cubicBezTo>
                  <a:cubicBezTo>
                    <a:pt x="6511504" y="523856"/>
                    <a:pt x="6730261" y="622598"/>
                    <a:pt x="7003629" y="687051"/>
                  </a:cubicBezTo>
                  <a:cubicBezTo>
                    <a:pt x="7246517" y="728644"/>
                    <a:pt x="7348752" y="741026"/>
                    <a:pt x="7500834" y="748011"/>
                  </a:cubicBezTo>
                  <a:cubicBezTo>
                    <a:pt x="7652916" y="754996"/>
                    <a:pt x="7767534" y="747376"/>
                    <a:pt x="7916124" y="728961"/>
                  </a:cubicBezTo>
                  <a:cubicBezTo>
                    <a:pt x="8064714" y="710546"/>
                    <a:pt x="8244737" y="670223"/>
                    <a:pt x="8392374" y="637521"/>
                  </a:cubicBezTo>
                  <a:cubicBezTo>
                    <a:pt x="8540011" y="604819"/>
                    <a:pt x="8684474" y="566083"/>
                    <a:pt x="8801949" y="532746"/>
                  </a:cubicBezTo>
                  <a:cubicBezTo>
                    <a:pt x="8919424" y="499408"/>
                    <a:pt x="9008324" y="468452"/>
                    <a:pt x="9097224" y="437496"/>
                  </a:cubicBezTo>
                </a:path>
              </a:pathLst>
            </a:custGeom>
            <a:noFill/>
            <a:ln w="19050" cap="rnd">
              <a:solidFill>
                <a:schemeClr val="bg1"/>
              </a:solidFill>
              <a:tailEnd type="stealth" w="med" len="lg"/>
            </a:ln>
            <a:effectLst>
              <a:outerShdw blurRad="1270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4340592" y="3601391"/>
              <a:ext cx="135706" cy="135706"/>
            </a:xfrm>
            <a:prstGeom prst="ellipse">
              <a:avLst/>
            </a:prstGeom>
            <a:solidFill>
              <a:schemeClr val="bg1"/>
            </a:solid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a:off x="7692322" y="3262126"/>
              <a:ext cx="135706" cy="135706"/>
            </a:xfrm>
            <a:prstGeom prst="ellipse">
              <a:avLst/>
            </a:prstGeom>
            <a:solidFill>
              <a:schemeClr val="bg1"/>
            </a:solid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a:off x="9954527" y="3736931"/>
              <a:ext cx="135706" cy="135706"/>
            </a:xfrm>
            <a:prstGeom prst="ellipse">
              <a:avLst/>
            </a:prstGeom>
            <a:solidFill>
              <a:schemeClr val="bg1"/>
            </a:solid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p:nvSpPr>
          <p:spPr>
            <a:xfrm>
              <a:off x="2564913" y="3465685"/>
              <a:ext cx="135706" cy="135706"/>
            </a:xfrm>
            <a:prstGeom prst="ellipse">
              <a:avLst/>
            </a:prstGeom>
            <a:solidFill>
              <a:schemeClr val="bg1"/>
            </a:solid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a:off x="6302321" y="2910876"/>
              <a:ext cx="136043" cy="136043"/>
            </a:xfrm>
            <a:prstGeom prst="ellipse">
              <a:avLst/>
            </a:prstGeom>
            <a:solidFill>
              <a:schemeClr val="bg1"/>
            </a:solid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6" name="组合 45"/>
          <p:cNvGrpSpPr/>
          <p:nvPr/>
        </p:nvGrpSpPr>
        <p:grpSpPr>
          <a:xfrm>
            <a:off x="2148006" y="2102347"/>
            <a:ext cx="843911" cy="843911"/>
            <a:chOff x="2148006" y="2102347"/>
            <a:chExt cx="843911" cy="843911"/>
          </a:xfrm>
          <a:effectLst>
            <a:outerShdw blurRad="127000" dist="12700" sx="102000" sy="102000" algn="ctr" rotWithShape="0">
              <a:prstClr val="black">
                <a:alpha val="40000"/>
              </a:prstClr>
            </a:outerShdw>
          </a:effectLst>
        </p:grpSpPr>
        <p:sp>
          <p:nvSpPr>
            <p:cNvPr id="15" name="椭圆 14"/>
            <p:cNvSpPr/>
            <p:nvPr/>
          </p:nvSpPr>
          <p:spPr>
            <a:xfrm>
              <a:off x="2148006" y="2102347"/>
              <a:ext cx="843911" cy="84391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Freeform 52"/>
            <p:cNvSpPr>
              <a:spLocks noEditPoints="1"/>
            </p:cNvSpPr>
            <p:nvPr/>
          </p:nvSpPr>
          <p:spPr bwMode="auto">
            <a:xfrm>
              <a:off x="2382036" y="2322121"/>
              <a:ext cx="375851" cy="404362"/>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grpSp>
        <p:nvGrpSpPr>
          <p:cNvPr id="47" name="组合 46"/>
          <p:cNvGrpSpPr/>
          <p:nvPr/>
        </p:nvGrpSpPr>
        <p:grpSpPr>
          <a:xfrm>
            <a:off x="5880426" y="1556974"/>
            <a:ext cx="842400" cy="842400"/>
            <a:chOff x="5880426" y="1556974"/>
            <a:chExt cx="842400" cy="842400"/>
          </a:xfrm>
          <a:effectLst>
            <a:outerShdw blurRad="127000" dist="12700" sx="102000" sy="102000" algn="ctr" rotWithShape="0">
              <a:prstClr val="black">
                <a:alpha val="40000"/>
              </a:prstClr>
            </a:outerShdw>
          </a:effectLst>
        </p:grpSpPr>
        <p:sp>
          <p:nvSpPr>
            <p:cNvPr id="12" name="椭圆 11"/>
            <p:cNvSpPr/>
            <p:nvPr/>
          </p:nvSpPr>
          <p:spPr>
            <a:xfrm>
              <a:off x="5880426" y="1556974"/>
              <a:ext cx="842400" cy="842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Freeform 131"/>
            <p:cNvSpPr/>
            <p:nvPr/>
          </p:nvSpPr>
          <p:spPr bwMode="auto">
            <a:xfrm>
              <a:off x="6127734" y="1801647"/>
              <a:ext cx="347785" cy="353055"/>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ln>
          </p:spPr>
          <p:txBody>
            <a:bodyPr vert="horz" wrap="square" lIns="91440" tIns="45720" rIns="91440" bIns="45720" numCol="1" anchor="t" anchorCtr="0" compatLnSpc="1"/>
            <a:lstStyle/>
            <a:p>
              <a:endParaRPr lang="en-US" dirty="0"/>
            </a:p>
          </p:txBody>
        </p:sp>
      </p:grpSp>
      <p:grpSp>
        <p:nvGrpSpPr>
          <p:cNvPr id="48" name="组合 47"/>
          <p:cNvGrpSpPr/>
          <p:nvPr/>
        </p:nvGrpSpPr>
        <p:grpSpPr>
          <a:xfrm>
            <a:off x="9417725" y="2399374"/>
            <a:ext cx="842400" cy="842400"/>
            <a:chOff x="9064030" y="2399374"/>
            <a:chExt cx="842400" cy="842400"/>
          </a:xfrm>
          <a:effectLst>
            <a:outerShdw blurRad="127000" dist="12700" sx="102000" sy="102000" algn="ctr" rotWithShape="0">
              <a:prstClr val="black">
                <a:alpha val="40000"/>
              </a:prstClr>
            </a:outerShdw>
          </a:effectLst>
        </p:grpSpPr>
        <p:sp>
          <p:nvSpPr>
            <p:cNvPr id="18" name="椭圆 17"/>
            <p:cNvSpPr/>
            <p:nvPr/>
          </p:nvSpPr>
          <p:spPr>
            <a:xfrm>
              <a:off x="9064030" y="2399374"/>
              <a:ext cx="842400" cy="842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Freeform 57"/>
            <p:cNvSpPr>
              <a:spLocks noEditPoints="1"/>
            </p:cNvSpPr>
            <p:nvPr/>
          </p:nvSpPr>
          <p:spPr bwMode="auto">
            <a:xfrm>
              <a:off x="9296774" y="2634754"/>
              <a:ext cx="376912" cy="371641"/>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bg1"/>
            </a:solidFill>
            <a:ln w="9525">
              <a:noFill/>
              <a:round/>
            </a:ln>
          </p:spPr>
          <p:txBody>
            <a:bodyPr vert="horz" wrap="square" lIns="91440" tIns="45720" rIns="91440" bIns="45720" numCol="1" anchor="t" anchorCtr="0" compatLnSpc="1"/>
            <a:lstStyle/>
            <a:p>
              <a:endParaRPr lang="en-US" dirty="0"/>
            </a:p>
          </p:txBody>
        </p:sp>
      </p:grpSp>
      <p:sp>
        <p:nvSpPr>
          <p:cNvPr id="40" name="文本框 39"/>
          <p:cNvSpPr txBox="1"/>
          <p:nvPr/>
        </p:nvSpPr>
        <p:spPr>
          <a:xfrm>
            <a:off x="1310983" y="3620267"/>
            <a:ext cx="2540000" cy="460375"/>
          </a:xfrm>
          <a:prstGeom prst="rect">
            <a:avLst/>
          </a:prstGeom>
          <a:noFill/>
        </p:spPr>
        <p:txBody>
          <a:bodyPr wrap="square" rtlCol="0">
            <a:spAutoFit/>
          </a:bodyPr>
          <a:lstStyle/>
          <a:p>
            <a:pPr algn="ctr"/>
            <a:r>
              <a:rPr lang="zh-CN" altLang="en-US" sz="2400" dirty="0">
                <a:solidFill>
                  <a:schemeClr val="bg1"/>
                </a:solidFill>
                <a:effectLst>
                  <a:outerShdw blurRad="63500" sx="102000" sy="102000" algn="ctr" rotWithShape="0">
                    <a:prstClr val="black">
                      <a:alpha val="25000"/>
                    </a:prstClr>
                  </a:outerShdw>
                </a:effectLst>
              </a:rPr>
              <a:t>初始阶段</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41" name="文本框 40"/>
          <p:cNvSpPr txBox="1"/>
          <p:nvPr/>
        </p:nvSpPr>
        <p:spPr>
          <a:xfrm>
            <a:off x="483870" y="4125595"/>
            <a:ext cx="4146550" cy="2168525"/>
          </a:xfrm>
          <a:prstGeom prst="rect">
            <a:avLst/>
          </a:prstGeom>
          <a:noFill/>
        </p:spPr>
        <p:txBody>
          <a:bodyPr wrap="square" rtlCol="0">
            <a:spAutoFit/>
          </a:bodyPr>
          <a:lstStyle/>
          <a:p>
            <a:pPr algn="l">
              <a:lnSpc>
                <a:spcPct val="125000"/>
              </a:lnSpc>
            </a:pPr>
            <a:r>
              <a:rPr lang="en-US" altLang="zh-CN" sz="1200" dirty="0">
                <a:solidFill>
                  <a:schemeClr val="bg1"/>
                </a:solidFill>
                <a:effectLst>
                  <a:outerShdw blurRad="63500" sx="102000" sy="102000" algn="ctr" rotWithShape="0">
                    <a:prstClr val="black">
                      <a:alpha val="20000"/>
                    </a:prstClr>
                  </a:outerShdw>
                </a:effectLst>
              </a:rPr>
              <a:t>1939</a:t>
            </a:r>
            <a:r>
              <a:rPr lang="zh-CN" altLang="en-US" sz="1200" dirty="0">
                <a:solidFill>
                  <a:schemeClr val="bg1"/>
                </a:solidFill>
                <a:effectLst>
                  <a:outerShdw blurRad="63500" sx="102000" sy="102000" algn="ctr" rotWithShape="0">
                    <a:prstClr val="black">
                      <a:alpha val="20000"/>
                    </a:prstClr>
                  </a:outerShdw>
                </a:effectLst>
              </a:rPr>
              <a:t>年：</a:t>
            </a:r>
            <a:r>
              <a:rPr lang="en-US" altLang="zh-CN" sz="1200" dirty="0">
                <a:solidFill>
                  <a:schemeClr val="bg1"/>
                </a:solidFill>
                <a:effectLst>
                  <a:outerShdw blurRad="63500" sx="102000" sy="102000" algn="ctr" rotWithShape="0">
                    <a:prstClr val="black">
                      <a:alpha val="20000"/>
                    </a:prstClr>
                  </a:outerShdw>
                </a:effectLst>
              </a:rPr>
              <a:t>I.Rabi通过</a:t>
            </a:r>
            <a:r>
              <a:rPr lang="zh-CN" altLang="en-US" sz="1200" dirty="0">
                <a:solidFill>
                  <a:schemeClr val="bg1"/>
                </a:solidFill>
                <a:effectLst>
                  <a:outerShdw blurRad="63500" sx="102000" sy="102000" algn="ctr" rotWithShape="0">
                    <a:prstClr val="black">
                      <a:alpha val="20000"/>
                    </a:prstClr>
                  </a:outerShdw>
                </a:effectLst>
              </a:rPr>
              <a:t>试验</a:t>
            </a:r>
            <a:r>
              <a:rPr lang="en-US" altLang="zh-CN" sz="1200" dirty="0">
                <a:solidFill>
                  <a:schemeClr val="bg1"/>
                </a:solidFill>
                <a:effectLst>
                  <a:outerShdw blurRad="63500" sx="102000" sy="102000" algn="ctr" rotWithShape="0">
                    <a:prstClr val="black">
                      <a:alpha val="20000"/>
                    </a:prstClr>
                  </a:outerShdw>
                </a:effectLst>
              </a:rPr>
              <a:t>高温蒸发物观测了核磁共振现象</a:t>
            </a:r>
            <a:r>
              <a:rPr lang="zh-CN" altLang="en-US" sz="1200" dirty="0">
                <a:solidFill>
                  <a:schemeClr val="bg1"/>
                </a:solidFill>
                <a:effectLst>
                  <a:outerShdw blurRad="63500" sx="102000" sy="102000" algn="ctr" rotWithShape="0">
                    <a:prstClr val="black">
                      <a:alpha val="20000"/>
                    </a:prstClr>
                  </a:outerShdw>
                </a:effectLst>
              </a:rPr>
              <a:t>。</a:t>
            </a:r>
            <a:endParaRPr lang="en-US" altLang="zh-CN" sz="1200" dirty="0">
              <a:solidFill>
                <a:schemeClr val="bg1"/>
              </a:solidFill>
              <a:effectLst>
                <a:outerShdw blurRad="63500" sx="102000" sy="102000" algn="ctr" rotWithShape="0">
                  <a:prstClr val="black">
                    <a:alpha val="20000"/>
                  </a:prstClr>
                </a:outerShdw>
              </a:effectLst>
            </a:endParaRPr>
          </a:p>
          <a:p>
            <a:pPr algn="l">
              <a:lnSpc>
                <a:spcPct val="125000"/>
              </a:lnSpc>
            </a:pPr>
            <a:r>
              <a:rPr lang="en-US" altLang="zh-CN" sz="1200" dirty="0">
                <a:solidFill>
                  <a:schemeClr val="bg1"/>
                </a:solidFill>
                <a:effectLst>
                  <a:outerShdw blurRad="63500" sx="102000" sy="102000" algn="ctr" rotWithShape="0">
                    <a:prstClr val="black">
                      <a:alpha val="20000"/>
                    </a:prstClr>
                  </a:outerShdw>
                </a:effectLst>
              </a:rPr>
              <a:t>1945</a:t>
            </a:r>
            <a:r>
              <a:rPr lang="zh-CN" altLang="en-US" sz="1200" dirty="0">
                <a:solidFill>
                  <a:schemeClr val="bg1"/>
                </a:solidFill>
                <a:effectLst>
                  <a:outerShdw blurRad="63500" sx="102000" sy="102000" algn="ctr" rotWithShape="0">
                    <a:prstClr val="black">
                      <a:alpha val="20000"/>
                    </a:prstClr>
                  </a:outerShdw>
                </a:effectLst>
              </a:rPr>
              <a:t>年：哈佛大学教授E.M.Purcell 在石蜡样品中观测到H稳态核磁共振现象。</a:t>
            </a:r>
            <a:endParaRPr lang="zh-CN" altLang="en-US" sz="1200" dirty="0">
              <a:solidFill>
                <a:schemeClr val="bg1"/>
              </a:solidFill>
              <a:effectLst>
                <a:outerShdw blurRad="63500" sx="102000" sy="102000" algn="ctr" rotWithShape="0">
                  <a:prstClr val="black">
                    <a:alpha val="20000"/>
                  </a:prstClr>
                </a:outerShdw>
              </a:effectLst>
            </a:endParaRPr>
          </a:p>
          <a:p>
            <a:pPr algn="l">
              <a:lnSpc>
                <a:spcPct val="125000"/>
              </a:lnSpc>
            </a:pPr>
            <a:r>
              <a:rPr lang="en-US" altLang="zh-CN" sz="1200" dirty="0">
                <a:solidFill>
                  <a:schemeClr val="bg1"/>
                </a:solidFill>
                <a:effectLst>
                  <a:outerShdw blurRad="63500" sx="102000" sy="102000" algn="ctr" rotWithShape="0">
                    <a:prstClr val="black">
                      <a:alpha val="20000"/>
                    </a:prstClr>
                  </a:outerShdw>
                </a:effectLst>
              </a:rPr>
              <a:t>1946</a:t>
            </a:r>
            <a:r>
              <a:rPr lang="zh-CN" altLang="en-US" sz="1200" dirty="0">
                <a:solidFill>
                  <a:schemeClr val="bg1"/>
                </a:solidFill>
                <a:effectLst>
                  <a:outerShdw blurRad="63500" sx="102000" sy="102000" algn="ctr" rotWithShape="0">
                    <a:prstClr val="black">
                      <a:alpha val="20000"/>
                    </a:prstClr>
                  </a:outerShdw>
                </a:effectLst>
              </a:rPr>
              <a:t>年：斯坦福大学教授F.Bloch于在水中观测到H稳态核磁共振现象。</a:t>
            </a:r>
            <a:endParaRPr lang="zh-CN" altLang="en-US" sz="1200" dirty="0">
              <a:solidFill>
                <a:schemeClr val="bg1"/>
              </a:solidFill>
              <a:effectLst>
                <a:outerShdw blurRad="63500" sx="102000" sy="102000" algn="ctr" rotWithShape="0">
                  <a:prstClr val="black">
                    <a:alpha val="20000"/>
                  </a:prstClr>
                </a:outerShdw>
              </a:effectLst>
            </a:endParaRPr>
          </a:p>
          <a:p>
            <a:pPr algn="l">
              <a:lnSpc>
                <a:spcPct val="125000"/>
              </a:lnSpc>
            </a:pPr>
            <a:r>
              <a:rPr lang="zh-CN" altLang="en-US" sz="1200" dirty="0">
                <a:solidFill>
                  <a:schemeClr val="bg1"/>
                </a:solidFill>
                <a:effectLst>
                  <a:outerShdw blurRad="63500" sx="102000" sy="102000" algn="ctr" rotWithShape="0">
                    <a:prstClr val="black">
                      <a:alpha val="20000"/>
                    </a:prstClr>
                  </a:outerShdw>
                </a:effectLst>
              </a:rPr>
              <a:t>该阶段使核磁共振技术实现了在不破坏物质结构的前提下，迅速、准确了解物质内部结构的测量目标，为工农业生产、地质勘探、生物科技、医疗保健等领域的发展提供了有力的手段</a:t>
            </a:r>
            <a:r>
              <a:rPr lang="zh-CN" altLang="en-US" sz="1200" baseline="30000" dirty="0">
                <a:solidFill>
                  <a:schemeClr val="bg1"/>
                </a:solidFill>
                <a:effectLst>
                  <a:outerShdw blurRad="63500" sx="102000" sy="102000" algn="ctr" rotWithShape="0">
                    <a:prstClr val="black">
                      <a:alpha val="20000"/>
                    </a:prstClr>
                  </a:outerShdw>
                </a:effectLst>
              </a:rPr>
              <a:t>【</a:t>
            </a:r>
            <a:r>
              <a:rPr lang="en-US" altLang="zh-CN" sz="1200" baseline="30000" dirty="0">
                <a:solidFill>
                  <a:schemeClr val="bg1"/>
                </a:solidFill>
                <a:effectLst>
                  <a:outerShdw blurRad="63500" sx="102000" sy="102000" algn="ctr" rotWithShape="0">
                    <a:prstClr val="black">
                      <a:alpha val="20000"/>
                    </a:prstClr>
                  </a:outerShdw>
                </a:effectLst>
              </a:rPr>
              <a:t>1</a:t>
            </a:r>
            <a:r>
              <a:rPr lang="zh-CN" altLang="en-US" sz="1200" baseline="30000" dirty="0">
                <a:solidFill>
                  <a:schemeClr val="bg1"/>
                </a:solidFill>
                <a:effectLst>
                  <a:outerShdw blurRad="63500" sx="102000" sy="102000" algn="ctr" rotWithShape="0">
                    <a:prstClr val="black">
                      <a:alpha val="20000"/>
                    </a:prstClr>
                  </a:outerShdw>
                </a:effectLst>
              </a:rPr>
              <a:t>】</a:t>
            </a:r>
            <a:endParaRPr lang="zh-CN" altLang="en-US" sz="1200" baseline="30000" dirty="0">
              <a:solidFill>
                <a:schemeClr val="bg1"/>
              </a:solidFill>
              <a:effectLst>
                <a:outerShdw blurRad="63500" sx="102000" sy="102000" algn="ctr" rotWithShape="0">
                  <a:prstClr val="black">
                    <a:alpha val="20000"/>
                  </a:prstClr>
                </a:outerShdw>
              </a:effectLst>
            </a:endParaRPr>
          </a:p>
        </p:txBody>
      </p:sp>
      <p:sp>
        <p:nvSpPr>
          <p:cNvPr id="42" name="文本框 41"/>
          <p:cNvSpPr txBox="1"/>
          <p:nvPr/>
        </p:nvSpPr>
        <p:spPr>
          <a:xfrm>
            <a:off x="5034693" y="3230559"/>
            <a:ext cx="2540000" cy="460375"/>
          </a:xfrm>
          <a:prstGeom prst="rect">
            <a:avLst/>
          </a:prstGeom>
          <a:noFill/>
        </p:spPr>
        <p:txBody>
          <a:bodyPr wrap="square" rtlCol="0">
            <a:spAutoFit/>
          </a:bodyPr>
          <a:lstStyle/>
          <a:p>
            <a:pPr algn="ctr"/>
            <a:r>
              <a:rPr lang="zh-CN" altLang="en-US" sz="2400" dirty="0">
                <a:solidFill>
                  <a:schemeClr val="bg1"/>
                </a:solidFill>
                <a:effectLst>
                  <a:outerShdw blurRad="63500" sx="102000" sy="102000" algn="ctr" rotWithShape="0">
                    <a:prstClr val="black">
                      <a:alpha val="25000"/>
                    </a:prstClr>
                  </a:outerShdw>
                </a:effectLst>
              </a:rPr>
              <a:t>创新阶段</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43" name="文本框 42"/>
          <p:cNvSpPr txBox="1"/>
          <p:nvPr/>
        </p:nvSpPr>
        <p:spPr>
          <a:xfrm>
            <a:off x="4631690" y="3735705"/>
            <a:ext cx="3583305" cy="1706880"/>
          </a:xfrm>
          <a:prstGeom prst="rect">
            <a:avLst/>
          </a:prstGeom>
          <a:noFill/>
        </p:spPr>
        <p:txBody>
          <a:bodyPr wrap="square" rtlCol="0">
            <a:spAutoFit/>
          </a:bodyPr>
          <a:lstStyle/>
          <a:p>
            <a:pPr algn="l">
              <a:lnSpc>
                <a:spcPct val="125000"/>
              </a:lnSpc>
            </a:pPr>
            <a:r>
              <a:rPr lang="zh-CN" altLang="en-US" sz="1200" dirty="0">
                <a:solidFill>
                  <a:schemeClr val="bg1"/>
                </a:solidFill>
                <a:effectLst>
                  <a:outerShdw blurRad="63500" sx="102000" sy="102000" algn="ctr" rotWithShape="0">
                    <a:prstClr val="black">
                      <a:alpha val="20000"/>
                    </a:prstClr>
                  </a:outerShdw>
                </a:effectLst>
              </a:rPr>
              <a:t>W.E.Lamb和P.Kusch(1955年)、C.H.Townes (1964年)、A.Kastler (1966年)、J.H.Van Vleck (1977年)、N.Bloembergen (1981年)、H.Taube (1983年)、N.F.Ramsey(1989年)、R.R.Ernst(1991年)在随后的几十年间相继因为他们在核磁共振方面的杰出贡献而获得了诺贝尔奖。通过这一大批科学家的深入研究，核磁共振技术不断获得改进和创新。</a:t>
            </a:r>
            <a:endParaRPr lang="zh-CN" altLang="en-US" sz="1200" dirty="0">
              <a:solidFill>
                <a:schemeClr val="bg1"/>
              </a:solidFill>
              <a:effectLst>
                <a:outerShdw blurRad="63500" sx="102000" sy="102000" algn="ctr" rotWithShape="0">
                  <a:prstClr val="black">
                    <a:alpha val="20000"/>
                  </a:prstClr>
                </a:outerShdw>
              </a:effectLst>
            </a:endParaRPr>
          </a:p>
        </p:txBody>
      </p:sp>
      <p:sp>
        <p:nvSpPr>
          <p:cNvPr id="44" name="文本框 43"/>
          <p:cNvSpPr txBox="1"/>
          <p:nvPr/>
        </p:nvSpPr>
        <p:spPr>
          <a:xfrm>
            <a:off x="8689696" y="3927138"/>
            <a:ext cx="2540000" cy="460375"/>
          </a:xfrm>
          <a:prstGeom prst="rect">
            <a:avLst/>
          </a:prstGeom>
          <a:noFill/>
        </p:spPr>
        <p:txBody>
          <a:bodyPr wrap="square" rtlCol="0">
            <a:spAutoFit/>
          </a:bodyPr>
          <a:lstStyle/>
          <a:p>
            <a:pPr algn="ctr"/>
            <a:r>
              <a:rPr lang="zh-CN" altLang="en-US" sz="2400" dirty="0">
                <a:solidFill>
                  <a:schemeClr val="bg1"/>
                </a:solidFill>
                <a:effectLst>
                  <a:outerShdw blurRad="63500" sx="102000" sy="102000" algn="ctr" rotWithShape="0">
                    <a:prstClr val="black">
                      <a:alpha val="25000"/>
                    </a:prstClr>
                  </a:outerShdw>
                </a:effectLst>
              </a:rPr>
              <a:t>应用阶段</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45" name="文本框 44"/>
          <p:cNvSpPr txBox="1"/>
          <p:nvPr/>
        </p:nvSpPr>
        <p:spPr>
          <a:xfrm>
            <a:off x="8214995" y="4387215"/>
            <a:ext cx="3538220" cy="1476375"/>
          </a:xfrm>
          <a:prstGeom prst="rect">
            <a:avLst/>
          </a:prstGeom>
          <a:noFill/>
        </p:spPr>
        <p:txBody>
          <a:bodyPr wrap="square" rtlCol="0">
            <a:spAutoFit/>
          </a:bodyPr>
          <a:lstStyle/>
          <a:p>
            <a:pPr algn="l">
              <a:lnSpc>
                <a:spcPct val="125000"/>
              </a:lnSpc>
            </a:pPr>
            <a:r>
              <a:rPr lang="en-US" altLang="zh-CN" sz="1200" dirty="0">
                <a:solidFill>
                  <a:schemeClr val="bg1"/>
                </a:solidFill>
                <a:effectLst>
                  <a:outerShdw blurRad="63500" sx="102000" sy="102000" algn="ctr" rotWithShape="0">
                    <a:prstClr val="black">
                      <a:alpha val="20000"/>
                    </a:prstClr>
                  </a:outerShdw>
                </a:effectLst>
              </a:rPr>
              <a:t>Paul C. Lauterbur和Peter Mansfield</a:t>
            </a:r>
            <a:r>
              <a:rPr lang="zh-CN" altLang="en-US" sz="1200" dirty="0">
                <a:solidFill>
                  <a:schemeClr val="bg1"/>
                </a:solidFill>
                <a:effectLst>
                  <a:outerShdw blurRad="63500" sx="102000" sy="102000" algn="ctr" rotWithShape="0">
                    <a:prstClr val="black">
                      <a:alpha val="20000"/>
                    </a:prstClr>
                  </a:outerShdw>
                </a:effectLst>
              </a:rPr>
              <a:t>（</a:t>
            </a:r>
            <a:r>
              <a:rPr lang="en-US" altLang="zh-CN" sz="1200" dirty="0">
                <a:solidFill>
                  <a:schemeClr val="bg1"/>
                </a:solidFill>
                <a:effectLst>
                  <a:outerShdw blurRad="63500" sx="102000" sy="102000" algn="ctr" rotWithShape="0">
                    <a:prstClr val="black">
                      <a:alpha val="20000"/>
                    </a:prstClr>
                  </a:outerShdw>
                </a:effectLst>
              </a:rPr>
              <a:t>2003</a:t>
            </a:r>
            <a:r>
              <a:rPr lang="zh-CN" altLang="en-US" sz="1200" dirty="0">
                <a:solidFill>
                  <a:schemeClr val="bg1"/>
                </a:solidFill>
                <a:effectLst>
                  <a:outerShdw blurRad="63500" sx="102000" sy="102000" algn="ctr" rotWithShape="0">
                    <a:prstClr val="black">
                      <a:alpha val="20000"/>
                    </a:prstClr>
                  </a:outerShdw>
                </a:effectLst>
              </a:rPr>
              <a:t>）</a:t>
            </a:r>
            <a:r>
              <a:rPr lang="en-US" altLang="zh-CN" sz="1200" dirty="0">
                <a:solidFill>
                  <a:schemeClr val="bg1"/>
                </a:solidFill>
                <a:effectLst>
                  <a:outerShdw blurRad="63500" sx="102000" sy="102000" algn="ctr" rotWithShape="0">
                    <a:prstClr val="black">
                      <a:alpha val="20000"/>
                    </a:prstClr>
                  </a:outerShdw>
                </a:effectLst>
              </a:rPr>
              <a:t>实现根据物体释放出的电磁波特征绘制出样本的内部三维图像的目的</a:t>
            </a:r>
            <a:r>
              <a:rPr lang="zh-CN" altLang="en-US" sz="1200" dirty="0">
                <a:solidFill>
                  <a:schemeClr val="bg1"/>
                </a:solidFill>
                <a:effectLst>
                  <a:outerShdw blurRad="63500" sx="102000" sy="102000" algn="ctr" rotWithShape="0">
                    <a:prstClr val="black">
                      <a:alpha val="20000"/>
                    </a:prstClr>
                  </a:outerShdw>
                </a:effectLst>
              </a:rPr>
              <a:t>，让核磁共振技术在新世纪焕发了活力。从最初的物理学研究领域很快渗透到包括化学、生物学、地质学、医疗保健在内的各种学科之中，并在使用过程促进了相关学科的飞速发展。</a:t>
            </a:r>
            <a:endParaRPr lang="zh-CN" altLang="en-US" sz="1200" dirty="0">
              <a:solidFill>
                <a:schemeClr val="bg1"/>
              </a:solidFill>
              <a:effectLst>
                <a:outerShdw blurRad="63500" sx="102000" sy="102000" algn="ctr" rotWithShape="0">
                  <a:prstClr val="black">
                    <a:alpha val="20000"/>
                  </a:prstClr>
                </a:outerShdw>
              </a:effectLst>
            </a:endParaRPr>
          </a:p>
        </p:txBody>
      </p:sp>
      <p:grpSp>
        <p:nvGrpSpPr>
          <p:cNvPr id="49" name="组合 48"/>
          <p:cNvGrpSpPr/>
          <p:nvPr/>
        </p:nvGrpSpPr>
        <p:grpSpPr>
          <a:xfrm>
            <a:off x="11526766" y="323181"/>
            <a:ext cx="310739" cy="292874"/>
            <a:chOff x="8668710" y="411578"/>
            <a:chExt cx="405039" cy="381753"/>
          </a:xfrm>
        </p:grpSpPr>
        <p:sp>
          <p:nvSpPr>
            <p:cNvPr id="50" name="矩形 49"/>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1500"/>
                                            <p:tgtEl>
                                              <p:spTgt spid="26"/>
                                            </p:tgtEl>
                                          </p:cBhvr>
                                        </p:animEffect>
                                      </p:childTnLst>
                                    </p:cTn>
                                  </p:par>
                                  <p:par>
                                    <p:cTn id="20" presetID="47" presetClass="entr" presetSubtype="0" fill="hold" nodeType="withEffect">
                                      <p:stCondLst>
                                        <p:cond delay="75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250"/>
                                            <p:tgtEl>
                                              <p:spTgt spid="46"/>
                                            </p:tgtEl>
                                          </p:cBhvr>
                                        </p:animEffect>
                                        <p:anim calcmode="lin" valueType="num">
                                          <p:cBhvr>
                                            <p:cTn id="23" dur="1250" fill="hold"/>
                                            <p:tgtEl>
                                              <p:spTgt spid="46"/>
                                            </p:tgtEl>
                                            <p:attrNameLst>
                                              <p:attrName>ppt_x</p:attrName>
                                            </p:attrNameLst>
                                          </p:cBhvr>
                                          <p:tavLst>
                                            <p:tav tm="0">
                                              <p:val>
                                                <p:strVal val="#ppt_x"/>
                                              </p:val>
                                            </p:tav>
                                            <p:tav tm="100000">
                                              <p:val>
                                                <p:strVal val="#ppt_x"/>
                                              </p:val>
                                            </p:tav>
                                          </p:tavLst>
                                        </p:anim>
                                        <p:anim calcmode="lin" valueType="num">
                                          <p:cBhvr>
                                            <p:cTn id="24" dur="125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75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250"/>
                                            <p:tgtEl>
                                              <p:spTgt spid="40"/>
                                            </p:tgtEl>
                                          </p:cBhvr>
                                        </p:animEffect>
                                        <p:anim calcmode="lin" valueType="num">
                                          <p:cBhvr>
                                            <p:cTn id="28" dur="1250" fill="hold"/>
                                            <p:tgtEl>
                                              <p:spTgt spid="40"/>
                                            </p:tgtEl>
                                            <p:attrNameLst>
                                              <p:attrName>ppt_x</p:attrName>
                                            </p:attrNameLst>
                                          </p:cBhvr>
                                          <p:tavLst>
                                            <p:tav tm="0">
                                              <p:val>
                                                <p:strVal val="#ppt_x"/>
                                              </p:val>
                                            </p:tav>
                                            <p:tav tm="100000">
                                              <p:val>
                                                <p:strVal val="#ppt_x"/>
                                              </p:val>
                                            </p:tav>
                                          </p:tavLst>
                                        </p:anim>
                                        <p:anim calcmode="lin" valueType="num">
                                          <p:cBhvr>
                                            <p:cTn id="29" dur="125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75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250"/>
                                            <p:tgtEl>
                                              <p:spTgt spid="41"/>
                                            </p:tgtEl>
                                          </p:cBhvr>
                                        </p:animEffect>
                                        <p:anim calcmode="lin" valueType="num">
                                          <p:cBhvr>
                                            <p:cTn id="33" dur="1250" fill="hold"/>
                                            <p:tgtEl>
                                              <p:spTgt spid="41"/>
                                            </p:tgtEl>
                                            <p:attrNameLst>
                                              <p:attrName>ppt_x</p:attrName>
                                            </p:attrNameLst>
                                          </p:cBhvr>
                                          <p:tavLst>
                                            <p:tav tm="0">
                                              <p:val>
                                                <p:strVal val="#ppt_x"/>
                                              </p:val>
                                            </p:tav>
                                            <p:tav tm="100000">
                                              <p:val>
                                                <p:strVal val="#ppt_x"/>
                                              </p:val>
                                            </p:tav>
                                          </p:tavLst>
                                        </p:anim>
                                        <p:anim calcmode="lin" valueType="num">
                                          <p:cBhvr>
                                            <p:cTn id="34" dur="1250" fill="hold"/>
                                            <p:tgtEl>
                                              <p:spTgt spid="41"/>
                                            </p:tgtEl>
                                            <p:attrNameLst>
                                              <p:attrName>ppt_y</p:attrName>
                                            </p:attrNameLst>
                                          </p:cBhvr>
                                          <p:tavLst>
                                            <p:tav tm="0">
                                              <p:val>
                                                <p:strVal val="#ppt_y+.1"/>
                                              </p:val>
                                            </p:tav>
                                            <p:tav tm="100000">
                                              <p:val>
                                                <p:strVal val="#ppt_y"/>
                                              </p:val>
                                            </p:tav>
                                          </p:tavLst>
                                        </p:anim>
                                      </p:childTnLst>
                                    </p:cTn>
                                  </p:par>
                                </p:childTnLst>
                              </p:cTn>
                            </p:par>
                            <p:par>
                              <p:cTn id="35" fill="hold">
                                <p:stCondLst>
                                  <p:cond delay="2750"/>
                                </p:stCondLst>
                                <p:childTnLst>
                                  <p:par>
                                    <p:cTn id="36" presetID="47" presetClass="entr" presetSubtype="0" fill="hold"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1250"/>
                                            <p:tgtEl>
                                              <p:spTgt spid="47"/>
                                            </p:tgtEl>
                                          </p:cBhvr>
                                        </p:animEffect>
                                        <p:anim calcmode="lin" valueType="num">
                                          <p:cBhvr>
                                            <p:cTn id="39" dur="1250" fill="hold"/>
                                            <p:tgtEl>
                                              <p:spTgt spid="47"/>
                                            </p:tgtEl>
                                            <p:attrNameLst>
                                              <p:attrName>ppt_x</p:attrName>
                                            </p:attrNameLst>
                                          </p:cBhvr>
                                          <p:tavLst>
                                            <p:tav tm="0">
                                              <p:val>
                                                <p:strVal val="#ppt_x"/>
                                              </p:val>
                                            </p:tav>
                                            <p:tav tm="100000">
                                              <p:val>
                                                <p:strVal val="#ppt_x"/>
                                              </p:val>
                                            </p:tav>
                                          </p:tavLst>
                                        </p:anim>
                                        <p:anim calcmode="lin" valueType="num">
                                          <p:cBhvr>
                                            <p:cTn id="40" dur="1250" fill="hold"/>
                                            <p:tgtEl>
                                              <p:spTgt spid="4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250"/>
                                            <p:tgtEl>
                                              <p:spTgt spid="42"/>
                                            </p:tgtEl>
                                          </p:cBhvr>
                                        </p:animEffect>
                                        <p:anim calcmode="lin" valueType="num">
                                          <p:cBhvr>
                                            <p:cTn id="44" dur="1250" fill="hold"/>
                                            <p:tgtEl>
                                              <p:spTgt spid="42"/>
                                            </p:tgtEl>
                                            <p:attrNameLst>
                                              <p:attrName>ppt_x</p:attrName>
                                            </p:attrNameLst>
                                          </p:cBhvr>
                                          <p:tavLst>
                                            <p:tav tm="0">
                                              <p:val>
                                                <p:strVal val="#ppt_x"/>
                                              </p:val>
                                            </p:tav>
                                            <p:tav tm="100000">
                                              <p:val>
                                                <p:strVal val="#ppt_x"/>
                                              </p:val>
                                            </p:tav>
                                          </p:tavLst>
                                        </p:anim>
                                        <p:anim calcmode="lin" valueType="num">
                                          <p:cBhvr>
                                            <p:cTn id="45" dur="1250" fill="hold"/>
                                            <p:tgtEl>
                                              <p:spTgt spid="4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250"/>
                                            <p:tgtEl>
                                              <p:spTgt spid="43"/>
                                            </p:tgtEl>
                                          </p:cBhvr>
                                        </p:animEffect>
                                        <p:anim calcmode="lin" valueType="num">
                                          <p:cBhvr>
                                            <p:cTn id="49" dur="1250" fill="hold"/>
                                            <p:tgtEl>
                                              <p:spTgt spid="43"/>
                                            </p:tgtEl>
                                            <p:attrNameLst>
                                              <p:attrName>ppt_x</p:attrName>
                                            </p:attrNameLst>
                                          </p:cBhvr>
                                          <p:tavLst>
                                            <p:tav tm="0">
                                              <p:val>
                                                <p:strVal val="#ppt_x"/>
                                              </p:val>
                                            </p:tav>
                                            <p:tav tm="100000">
                                              <p:val>
                                                <p:strVal val="#ppt_x"/>
                                              </p:val>
                                            </p:tav>
                                          </p:tavLst>
                                        </p:anim>
                                        <p:anim calcmode="lin" valueType="num">
                                          <p:cBhvr>
                                            <p:cTn id="50" dur="1250" fill="hold"/>
                                            <p:tgtEl>
                                              <p:spTgt spid="43"/>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100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1250"/>
                                            <p:tgtEl>
                                              <p:spTgt spid="48"/>
                                            </p:tgtEl>
                                          </p:cBhvr>
                                        </p:animEffect>
                                        <p:anim calcmode="lin" valueType="num">
                                          <p:cBhvr>
                                            <p:cTn id="54" dur="1250" fill="hold"/>
                                            <p:tgtEl>
                                              <p:spTgt spid="48"/>
                                            </p:tgtEl>
                                            <p:attrNameLst>
                                              <p:attrName>ppt_x</p:attrName>
                                            </p:attrNameLst>
                                          </p:cBhvr>
                                          <p:tavLst>
                                            <p:tav tm="0">
                                              <p:val>
                                                <p:strVal val="#ppt_x"/>
                                              </p:val>
                                            </p:tav>
                                            <p:tav tm="100000">
                                              <p:val>
                                                <p:strVal val="#ppt_x"/>
                                              </p:val>
                                            </p:tav>
                                          </p:tavLst>
                                        </p:anim>
                                        <p:anim calcmode="lin" valueType="num">
                                          <p:cBhvr>
                                            <p:cTn id="55" dur="1250" fill="hold"/>
                                            <p:tgtEl>
                                              <p:spTgt spid="4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100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250"/>
                                            <p:tgtEl>
                                              <p:spTgt spid="44"/>
                                            </p:tgtEl>
                                          </p:cBhvr>
                                        </p:animEffect>
                                        <p:anim calcmode="lin" valueType="num">
                                          <p:cBhvr>
                                            <p:cTn id="59" dur="1250" fill="hold"/>
                                            <p:tgtEl>
                                              <p:spTgt spid="44"/>
                                            </p:tgtEl>
                                            <p:attrNameLst>
                                              <p:attrName>ppt_x</p:attrName>
                                            </p:attrNameLst>
                                          </p:cBhvr>
                                          <p:tavLst>
                                            <p:tav tm="0">
                                              <p:val>
                                                <p:strVal val="#ppt_x"/>
                                              </p:val>
                                            </p:tav>
                                            <p:tav tm="100000">
                                              <p:val>
                                                <p:strVal val="#ppt_x"/>
                                              </p:val>
                                            </p:tav>
                                          </p:tavLst>
                                        </p:anim>
                                        <p:anim calcmode="lin" valueType="num">
                                          <p:cBhvr>
                                            <p:cTn id="60" dur="1250" fill="hold"/>
                                            <p:tgtEl>
                                              <p:spTgt spid="4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100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250"/>
                                            <p:tgtEl>
                                              <p:spTgt spid="45"/>
                                            </p:tgtEl>
                                          </p:cBhvr>
                                        </p:animEffect>
                                        <p:anim calcmode="lin" valueType="num">
                                          <p:cBhvr>
                                            <p:cTn id="64" dur="1250" fill="hold"/>
                                            <p:tgtEl>
                                              <p:spTgt spid="45"/>
                                            </p:tgtEl>
                                            <p:attrNameLst>
                                              <p:attrName>ppt_x</p:attrName>
                                            </p:attrNameLst>
                                          </p:cBhvr>
                                          <p:tavLst>
                                            <p:tav tm="0">
                                              <p:val>
                                                <p:strVal val="#ppt_x"/>
                                              </p:val>
                                            </p:tav>
                                            <p:tav tm="100000">
                                              <p:val>
                                                <p:strVal val="#ppt_x"/>
                                              </p:val>
                                            </p:tav>
                                          </p:tavLst>
                                        </p:anim>
                                        <p:anim calcmode="lin" valueType="num">
                                          <p:cBhvr>
                                            <p:cTn id="65" dur="125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0" grpId="0"/>
          <p:bldP spid="41" grpId="0"/>
          <p:bldP spid="42" grpId="0"/>
          <p:bldP spid="43" grpId="0"/>
          <p:bldP spid="44" grpId="0"/>
          <p:bldP spid="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1500"/>
                                            <p:tgtEl>
                                              <p:spTgt spid="26"/>
                                            </p:tgtEl>
                                          </p:cBhvr>
                                        </p:animEffect>
                                      </p:childTnLst>
                                    </p:cTn>
                                  </p:par>
                                  <p:par>
                                    <p:cTn id="20" presetID="47" presetClass="entr" presetSubtype="0" fill="hold" nodeType="withEffect">
                                      <p:stCondLst>
                                        <p:cond delay="75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250"/>
                                            <p:tgtEl>
                                              <p:spTgt spid="46"/>
                                            </p:tgtEl>
                                          </p:cBhvr>
                                        </p:animEffect>
                                        <p:anim calcmode="lin" valueType="num">
                                          <p:cBhvr>
                                            <p:cTn id="23" dur="1250" fill="hold"/>
                                            <p:tgtEl>
                                              <p:spTgt spid="46"/>
                                            </p:tgtEl>
                                            <p:attrNameLst>
                                              <p:attrName>ppt_x</p:attrName>
                                            </p:attrNameLst>
                                          </p:cBhvr>
                                          <p:tavLst>
                                            <p:tav tm="0">
                                              <p:val>
                                                <p:strVal val="#ppt_x"/>
                                              </p:val>
                                            </p:tav>
                                            <p:tav tm="100000">
                                              <p:val>
                                                <p:strVal val="#ppt_x"/>
                                              </p:val>
                                            </p:tav>
                                          </p:tavLst>
                                        </p:anim>
                                        <p:anim calcmode="lin" valueType="num">
                                          <p:cBhvr>
                                            <p:cTn id="24" dur="125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75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250"/>
                                            <p:tgtEl>
                                              <p:spTgt spid="40"/>
                                            </p:tgtEl>
                                          </p:cBhvr>
                                        </p:animEffect>
                                        <p:anim calcmode="lin" valueType="num">
                                          <p:cBhvr>
                                            <p:cTn id="28" dur="1250" fill="hold"/>
                                            <p:tgtEl>
                                              <p:spTgt spid="40"/>
                                            </p:tgtEl>
                                            <p:attrNameLst>
                                              <p:attrName>ppt_x</p:attrName>
                                            </p:attrNameLst>
                                          </p:cBhvr>
                                          <p:tavLst>
                                            <p:tav tm="0">
                                              <p:val>
                                                <p:strVal val="#ppt_x"/>
                                              </p:val>
                                            </p:tav>
                                            <p:tav tm="100000">
                                              <p:val>
                                                <p:strVal val="#ppt_x"/>
                                              </p:val>
                                            </p:tav>
                                          </p:tavLst>
                                        </p:anim>
                                        <p:anim calcmode="lin" valueType="num">
                                          <p:cBhvr>
                                            <p:cTn id="29" dur="125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75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250"/>
                                            <p:tgtEl>
                                              <p:spTgt spid="41"/>
                                            </p:tgtEl>
                                          </p:cBhvr>
                                        </p:animEffect>
                                        <p:anim calcmode="lin" valueType="num">
                                          <p:cBhvr>
                                            <p:cTn id="33" dur="1250" fill="hold"/>
                                            <p:tgtEl>
                                              <p:spTgt spid="41"/>
                                            </p:tgtEl>
                                            <p:attrNameLst>
                                              <p:attrName>ppt_x</p:attrName>
                                            </p:attrNameLst>
                                          </p:cBhvr>
                                          <p:tavLst>
                                            <p:tav tm="0">
                                              <p:val>
                                                <p:strVal val="#ppt_x"/>
                                              </p:val>
                                            </p:tav>
                                            <p:tav tm="100000">
                                              <p:val>
                                                <p:strVal val="#ppt_x"/>
                                              </p:val>
                                            </p:tav>
                                          </p:tavLst>
                                        </p:anim>
                                        <p:anim calcmode="lin" valueType="num">
                                          <p:cBhvr>
                                            <p:cTn id="34" dur="1250" fill="hold"/>
                                            <p:tgtEl>
                                              <p:spTgt spid="41"/>
                                            </p:tgtEl>
                                            <p:attrNameLst>
                                              <p:attrName>ppt_y</p:attrName>
                                            </p:attrNameLst>
                                          </p:cBhvr>
                                          <p:tavLst>
                                            <p:tav tm="0">
                                              <p:val>
                                                <p:strVal val="#ppt_y+.1"/>
                                              </p:val>
                                            </p:tav>
                                            <p:tav tm="100000">
                                              <p:val>
                                                <p:strVal val="#ppt_y"/>
                                              </p:val>
                                            </p:tav>
                                          </p:tavLst>
                                        </p:anim>
                                      </p:childTnLst>
                                    </p:cTn>
                                  </p:par>
                                </p:childTnLst>
                              </p:cTn>
                            </p:par>
                            <p:par>
                              <p:cTn id="35" fill="hold">
                                <p:stCondLst>
                                  <p:cond delay="2750"/>
                                </p:stCondLst>
                                <p:childTnLst>
                                  <p:par>
                                    <p:cTn id="36" presetID="47" presetClass="entr" presetSubtype="0" fill="hold"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1250"/>
                                            <p:tgtEl>
                                              <p:spTgt spid="47"/>
                                            </p:tgtEl>
                                          </p:cBhvr>
                                        </p:animEffect>
                                        <p:anim calcmode="lin" valueType="num">
                                          <p:cBhvr>
                                            <p:cTn id="39" dur="1250" fill="hold"/>
                                            <p:tgtEl>
                                              <p:spTgt spid="47"/>
                                            </p:tgtEl>
                                            <p:attrNameLst>
                                              <p:attrName>ppt_x</p:attrName>
                                            </p:attrNameLst>
                                          </p:cBhvr>
                                          <p:tavLst>
                                            <p:tav tm="0">
                                              <p:val>
                                                <p:strVal val="#ppt_x"/>
                                              </p:val>
                                            </p:tav>
                                            <p:tav tm="100000">
                                              <p:val>
                                                <p:strVal val="#ppt_x"/>
                                              </p:val>
                                            </p:tav>
                                          </p:tavLst>
                                        </p:anim>
                                        <p:anim calcmode="lin" valueType="num">
                                          <p:cBhvr>
                                            <p:cTn id="40" dur="1250" fill="hold"/>
                                            <p:tgtEl>
                                              <p:spTgt spid="4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250"/>
                                            <p:tgtEl>
                                              <p:spTgt spid="42"/>
                                            </p:tgtEl>
                                          </p:cBhvr>
                                        </p:animEffect>
                                        <p:anim calcmode="lin" valueType="num">
                                          <p:cBhvr>
                                            <p:cTn id="44" dur="1250" fill="hold"/>
                                            <p:tgtEl>
                                              <p:spTgt spid="42"/>
                                            </p:tgtEl>
                                            <p:attrNameLst>
                                              <p:attrName>ppt_x</p:attrName>
                                            </p:attrNameLst>
                                          </p:cBhvr>
                                          <p:tavLst>
                                            <p:tav tm="0">
                                              <p:val>
                                                <p:strVal val="#ppt_x"/>
                                              </p:val>
                                            </p:tav>
                                            <p:tav tm="100000">
                                              <p:val>
                                                <p:strVal val="#ppt_x"/>
                                              </p:val>
                                            </p:tav>
                                          </p:tavLst>
                                        </p:anim>
                                        <p:anim calcmode="lin" valueType="num">
                                          <p:cBhvr>
                                            <p:cTn id="45" dur="1250" fill="hold"/>
                                            <p:tgtEl>
                                              <p:spTgt spid="4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250"/>
                                            <p:tgtEl>
                                              <p:spTgt spid="43"/>
                                            </p:tgtEl>
                                          </p:cBhvr>
                                        </p:animEffect>
                                        <p:anim calcmode="lin" valueType="num">
                                          <p:cBhvr>
                                            <p:cTn id="49" dur="1250" fill="hold"/>
                                            <p:tgtEl>
                                              <p:spTgt spid="43"/>
                                            </p:tgtEl>
                                            <p:attrNameLst>
                                              <p:attrName>ppt_x</p:attrName>
                                            </p:attrNameLst>
                                          </p:cBhvr>
                                          <p:tavLst>
                                            <p:tav tm="0">
                                              <p:val>
                                                <p:strVal val="#ppt_x"/>
                                              </p:val>
                                            </p:tav>
                                            <p:tav tm="100000">
                                              <p:val>
                                                <p:strVal val="#ppt_x"/>
                                              </p:val>
                                            </p:tav>
                                          </p:tavLst>
                                        </p:anim>
                                        <p:anim calcmode="lin" valueType="num">
                                          <p:cBhvr>
                                            <p:cTn id="50" dur="1250" fill="hold"/>
                                            <p:tgtEl>
                                              <p:spTgt spid="43"/>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100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1250"/>
                                            <p:tgtEl>
                                              <p:spTgt spid="48"/>
                                            </p:tgtEl>
                                          </p:cBhvr>
                                        </p:animEffect>
                                        <p:anim calcmode="lin" valueType="num">
                                          <p:cBhvr>
                                            <p:cTn id="54" dur="1250" fill="hold"/>
                                            <p:tgtEl>
                                              <p:spTgt spid="48"/>
                                            </p:tgtEl>
                                            <p:attrNameLst>
                                              <p:attrName>ppt_x</p:attrName>
                                            </p:attrNameLst>
                                          </p:cBhvr>
                                          <p:tavLst>
                                            <p:tav tm="0">
                                              <p:val>
                                                <p:strVal val="#ppt_x"/>
                                              </p:val>
                                            </p:tav>
                                            <p:tav tm="100000">
                                              <p:val>
                                                <p:strVal val="#ppt_x"/>
                                              </p:val>
                                            </p:tav>
                                          </p:tavLst>
                                        </p:anim>
                                        <p:anim calcmode="lin" valueType="num">
                                          <p:cBhvr>
                                            <p:cTn id="55" dur="1250" fill="hold"/>
                                            <p:tgtEl>
                                              <p:spTgt spid="4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100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250"/>
                                            <p:tgtEl>
                                              <p:spTgt spid="44"/>
                                            </p:tgtEl>
                                          </p:cBhvr>
                                        </p:animEffect>
                                        <p:anim calcmode="lin" valueType="num">
                                          <p:cBhvr>
                                            <p:cTn id="59" dur="1250" fill="hold"/>
                                            <p:tgtEl>
                                              <p:spTgt spid="44"/>
                                            </p:tgtEl>
                                            <p:attrNameLst>
                                              <p:attrName>ppt_x</p:attrName>
                                            </p:attrNameLst>
                                          </p:cBhvr>
                                          <p:tavLst>
                                            <p:tav tm="0">
                                              <p:val>
                                                <p:strVal val="#ppt_x"/>
                                              </p:val>
                                            </p:tav>
                                            <p:tav tm="100000">
                                              <p:val>
                                                <p:strVal val="#ppt_x"/>
                                              </p:val>
                                            </p:tav>
                                          </p:tavLst>
                                        </p:anim>
                                        <p:anim calcmode="lin" valueType="num">
                                          <p:cBhvr>
                                            <p:cTn id="60" dur="1250" fill="hold"/>
                                            <p:tgtEl>
                                              <p:spTgt spid="4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100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250"/>
                                            <p:tgtEl>
                                              <p:spTgt spid="45"/>
                                            </p:tgtEl>
                                          </p:cBhvr>
                                        </p:animEffect>
                                        <p:anim calcmode="lin" valueType="num">
                                          <p:cBhvr>
                                            <p:cTn id="64" dur="1250" fill="hold"/>
                                            <p:tgtEl>
                                              <p:spTgt spid="45"/>
                                            </p:tgtEl>
                                            <p:attrNameLst>
                                              <p:attrName>ppt_x</p:attrName>
                                            </p:attrNameLst>
                                          </p:cBhvr>
                                          <p:tavLst>
                                            <p:tav tm="0">
                                              <p:val>
                                                <p:strVal val="#ppt_x"/>
                                              </p:val>
                                            </p:tav>
                                            <p:tav tm="100000">
                                              <p:val>
                                                <p:strVal val="#ppt_x"/>
                                              </p:val>
                                            </p:tav>
                                          </p:tavLst>
                                        </p:anim>
                                        <p:anim calcmode="lin" valueType="num">
                                          <p:cBhvr>
                                            <p:cTn id="65" dur="125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0" grpId="0"/>
          <p:bldP spid="41" grpId="0"/>
          <p:bldP spid="42" grpId="0"/>
          <p:bldP spid="43" grpId="0"/>
          <p:bldP spid="44" grpId="0"/>
          <p:bldP spid="4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387985"/>
            <a:ext cx="3863340"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rPr>
              <a:t>核磁共振技术的应用现状</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任意多边形: 形状 50"/>
          <p:cNvSpPr/>
          <p:nvPr/>
        </p:nvSpPr>
        <p:spPr>
          <a:xfrm flipH="1">
            <a:off x="4212190" y="4454258"/>
            <a:ext cx="3777145" cy="914300"/>
          </a:xfrm>
          <a:custGeom>
            <a:avLst/>
            <a:gdLst>
              <a:gd name="connsiteX0" fmla="*/ 449853 w 3777145"/>
              <a:gd name="connsiteY0" fmla="*/ 80869 h 914300"/>
              <a:gd name="connsiteX1" fmla="*/ 827663 w 3777145"/>
              <a:gd name="connsiteY1" fmla="*/ 458679 h 914300"/>
              <a:gd name="connsiteX2" fmla="*/ 449853 w 3777145"/>
              <a:gd name="connsiteY2" fmla="*/ 836489 h 914300"/>
              <a:gd name="connsiteX3" fmla="*/ 72043 w 3777145"/>
              <a:gd name="connsiteY3" fmla="*/ 458679 h 914300"/>
              <a:gd name="connsiteX4" fmla="*/ 449853 w 3777145"/>
              <a:gd name="connsiteY4" fmla="*/ 80869 h 914300"/>
              <a:gd name="connsiteX5" fmla="*/ 3313598 w 3777145"/>
              <a:gd name="connsiteY5" fmla="*/ 79340 h 914300"/>
              <a:gd name="connsiteX6" fmla="*/ 3691408 w 3777145"/>
              <a:gd name="connsiteY6" fmla="*/ 457150 h 914300"/>
              <a:gd name="connsiteX7" fmla="*/ 3313598 w 3777145"/>
              <a:gd name="connsiteY7" fmla="*/ 834960 h 914300"/>
              <a:gd name="connsiteX8" fmla="*/ 2935788 w 3777145"/>
              <a:gd name="connsiteY8" fmla="*/ 457150 h 914300"/>
              <a:gd name="connsiteX9" fmla="*/ 3313598 w 3777145"/>
              <a:gd name="connsiteY9" fmla="*/ 79340 h 914300"/>
              <a:gd name="connsiteX10" fmla="*/ 3319995 w 3777145"/>
              <a:gd name="connsiteY10" fmla="*/ 0 h 914300"/>
              <a:gd name="connsiteX11" fmla="*/ 457150 w 3777145"/>
              <a:gd name="connsiteY11" fmla="*/ 0 h 914300"/>
              <a:gd name="connsiteX12" fmla="*/ 0 w 3777145"/>
              <a:gd name="connsiteY12" fmla="*/ 457150 h 914300"/>
              <a:gd name="connsiteX13" fmla="*/ 457150 w 3777145"/>
              <a:gd name="connsiteY13" fmla="*/ 914300 h 914300"/>
              <a:gd name="connsiteX14" fmla="*/ 3319995 w 3777145"/>
              <a:gd name="connsiteY14" fmla="*/ 914300 h 914300"/>
              <a:gd name="connsiteX15" fmla="*/ 3777145 w 3777145"/>
              <a:gd name="connsiteY15" fmla="*/ 457150 h 914300"/>
              <a:gd name="connsiteX16" fmla="*/ 3319995 w 3777145"/>
              <a:gd name="connsiteY16" fmla="*/ 0 h 9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77145" h="914300">
                <a:moveTo>
                  <a:pt x="449853" y="80869"/>
                </a:moveTo>
                <a:cubicBezTo>
                  <a:pt x="658512" y="80869"/>
                  <a:pt x="827663" y="250020"/>
                  <a:pt x="827663" y="458679"/>
                </a:cubicBezTo>
                <a:cubicBezTo>
                  <a:pt x="827663" y="667338"/>
                  <a:pt x="658512" y="836489"/>
                  <a:pt x="449853" y="836489"/>
                </a:cubicBezTo>
                <a:cubicBezTo>
                  <a:pt x="241194" y="836489"/>
                  <a:pt x="72043" y="667338"/>
                  <a:pt x="72043" y="458679"/>
                </a:cubicBezTo>
                <a:cubicBezTo>
                  <a:pt x="72043" y="250020"/>
                  <a:pt x="241194" y="80869"/>
                  <a:pt x="449853" y="80869"/>
                </a:cubicBezTo>
                <a:close/>
                <a:moveTo>
                  <a:pt x="3313598" y="79340"/>
                </a:moveTo>
                <a:cubicBezTo>
                  <a:pt x="3522257" y="79340"/>
                  <a:pt x="3691408" y="248491"/>
                  <a:pt x="3691408" y="457150"/>
                </a:cubicBezTo>
                <a:cubicBezTo>
                  <a:pt x="3691408" y="665809"/>
                  <a:pt x="3522257" y="834960"/>
                  <a:pt x="3313598" y="834960"/>
                </a:cubicBezTo>
                <a:cubicBezTo>
                  <a:pt x="3104939" y="834960"/>
                  <a:pt x="2935788" y="665809"/>
                  <a:pt x="2935788" y="457150"/>
                </a:cubicBezTo>
                <a:cubicBezTo>
                  <a:pt x="2935788" y="248491"/>
                  <a:pt x="3104939" y="79340"/>
                  <a:pt x="3313598" y="79340"/>
                </a:cubicBezTo>
                <a:close/>
                <a:moveTo>
                  <a:pt x="3319995" y="0"/>
                </a:moveTo>
                <a:lnTo>
                  <a:pt x="457150" y="0"/>
                </a:lnTo>
                <a:cubicBezTo>
                  <a:pt x="204673" y="0"/>
                  <a:pt x="0" y="204673"/>
                  <a:pt x="0" y="457150"/>
                </a:cubicBezTo>
                <a:cubicBezTo>
                  <a:pt x="0" y="709627"/>
                  <a:pt x="204673" y="914300"/>
                  <a:pt x="457150" y="914300"/>
                </a:cubicBezTo>
                <a:lnTo>
                  <a:pt x="3319995" y="914300"/>
                </a:lnTo>
                <a:cubicBezTo>
                  <a:pt x="3572472" y="914300"/>
                  <a:pt x="3777145" y="709627"/>
                  <a:pt x="3777145" y="457150"/>
                </a:cubicBezTo>
                <a:cubicBezTo>
                  <a:pt x="3777145" y="204673"/>
                  <a:pt x="3572472" y="0"/>
                  <a:pt x="3319995" y="0"/>
                </a:cubicBezTo>
                <a:close/>
              </a:path>
            </a:pathLst>
          </a:custGeom>
          <a:solidFill>
            <a:schemeClr val="bg1">
              <a:alpha val="55000"/>
            </a:schemeClr>
          </a:solidFill>
          <a:ln>
            <a:noFill/>
          </a:ln>
          <a:effectLst>
            <a:outerShdw blurRad="1270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任意多边形: 形状 45"/>
          <p:cNvSpPr/>
          <p:nvPr/>
        </p:nvSpPr>
        <p:spPr>
          <a:xfrm rot="3492391" flipH="1">
            <a:off x="4991428" y="3293582"/>
            <a:ext cx="3650715" cy="914300"/>
          </a:xfrm>
          <a:custGeom>
            <a:avLst/>
            <a:gdLst>
              <a:gd name="connsiteX0" fmla="*/ 778237 w 3650715"/>
              <a:gd name="connsiteY0" fmla="*/ 253800 h 914300"/>
              <a:gd name="connsiteX1" fmla="*/ 656169 w 3650715"/>
              <a:gd name="connsiteY1" fmla="*/ 773974 h 914300"/>
              <a:gd name="connsiteX2" fmla="*/ 135996 w 3650715"/>
              <a:gd name="connsiteY2" fmla="*/ 651906 h 914300"/>
              <a:gd name="connsiteX3" fmla="*/ 258064 w 3650715"/>
              <a:gd name="connsiteY3" fmla="*/ 131732 h 914300"/>
              <a:gd name="connsiteX4" fmla="*/ 778237 w 3650715"/>
              <a:gd name="connsiteY4" fmla="*/ 253800 h 914300"/>
              <a:gd name="connsiteX5" fmla="*/ 3504830 w 3650715"/>
              <a:gd name="connsiteY5" fmla="*/ 255854 h 914300"/>
              <a:gd name="connsiteX6" fmla="*/ 3382762 w 3650715"/>
              <a:gd name="connsiteY6" fmla="*/ 776027 h 914300"/>
              <a:gd name="connsiteX7" fmla="*/ 2862589 w 3650715"/>
              <a:gd name="connsiteY7" fmla="*/ 653959 h 914300"/>
              <a:gd name="connsiteX8" fmla="*/ 2984657 w 3650715"/>
              <a:gd name="connsiteY8" fmla="*/ 133786 h 914300"/>
              <a:gd name="connsiteX9" fmla="*/ 3504830 w 3650715"/>
              <a:gd name="connsiteY9" fmla="*/ 255854 h 914300"/>
              <a:gd name="connsiteX10" fmla="*/ 3572641 w 3650715"/>
              <a:gd name="connsiteY10" fmla="*/ 201553 h 914300"/>
              <a:gd name="connsiteX11" fmla="*/ 3193565 w 3650715"/>
              <a:gd name="connsiteY11" fmla="*/ 0 h 914300"/>
              <a:gd name="connsiteX12" fmla="*/ 457150 w 3650715"/>
              <a:gd name="connsiteY12" fmla="*/ 0 h 914300"/>
              <a:gd name="connsiteX13" fmla="*/ 0 w 3650715"/>
              <a:gd name="connsiteY13" fmla="*/ 457150 h 914300"/>
              <a:gd name="connsiteX14" fmla="*/ 457150 w 3650715"/>
              <a:gd name="connsiteY14" fmla="*/ 914300 h 914300"/>
              <a:gd name="connsiteX15" fmla="*/ 3193565 w 3650715"/>
              <a:gd name="connsiteY15" fmla="*/ 914300 h 914300"/>
              <a:gd name="connsiteX16" fmla="*/ 3650715 w 3650715"/>
              <a:gd name="connsiteY16" fmla="*/ 457150 h 914300"/>
              <a:gd name="connsiteX17" fmla="*/ 3572641 w 3650715"/>
              <a:gd name="connsiteY17" fmla="*/ 201553 h 9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50715" h="914300">
                <a:moveTo>
                  <a:pt x="778237" y="253800"/>
                </a:moveTo>
                <a:cubicBezTo>
                  <a:pt x="888171" y="431151"/>
                  <a:pt x="833520" y="664040"/>
                  <a:pt x="656169" y="773974"/>
                </a:cubicBezTo>
                <a:cubicBezTo>
                  <a:pt x="478819" y="883907"/>
                  <a:pt x="245930" y="829256"/>
                  <a:pt x="135996" y="651906"/>
                </a:cubicBezTo>
                <a:cubicBezTo>
                  <a:pt x="26062" y="474555"/>
                  <a:pt x="80714" y="241666"/>
                  <a:pt x="258064" y="131732"/>
                </a:cubicBezTo>
                <a:cubicBezTo>
                  <a:pt x="435414" y="21798"/>
                  <a:pt x="668303" y="76450"/>
                  <a:pt x="778237" y="253800"/>
                </a:cubicBezTo>
                <a:close/>
                <a:moveTo>
                  <a:pt x="3504830" y="255854"/>
                </a:moveTo>
                <a:cubicBezTo>
                  <a:pt x="3614764" y="433204"/>
                  <a:pt x="3560113" y="666093"/>
                  <a:pt x="3382762" y="776027"/>
                </a:cubicBezTo>
                <a:cubicBezTo>
                  <a:pt x="3205412" y="885961"/>
                  <a:pt x="2972523" y="831310"/>
                  <a:pt x="2862589" y="653959"/>
                </a:cubicBezTo>
                <a:cubicBezTo>
                  <a:pt x="2752655" y="476609"/>
                  <a:pt x="2807307" y="243720"/>
                  <a:pt x="2984657" y="133786"/>
                </a:cubicBezTo>
                <a:cubicBezTo>
                  <a:pt x="3162007" y="23852"/>
                  <a:pt x="3394896" y="78504"/>
                  <a:pt x="3504830" y="255854"/>
                </a:cubicBezTo>
                <a:close/>
                <a:moveTo>
                  <a:pt x="3572641" y="201553"/>
                </a:moveTo>
                <a:cubicBezTo>
                  <a:pt x="3490488" y="79951"/>
                  <a:pt x="3351363" y="0"/>
                  <a:pt x="3193565" y="0"/>
                </a:cubicBezTo>
                <a:lnTo>
                  <a:pt x="457150" y="0"/>
                </a:lnTo>
                <a:cubicBezTo>
                  <a:pt x="204673" y="0"/>
                  <a:pt x="0" y="204673"/>
                  <a:pt x="0" y="457150"/>
                </a:cubicBezTo>
                <a:cubicBezTo>
                  <a:pt x="0" y="709627"/>
                  <a:pt x="204673" y="914300"/>
                  <a:pt x="457150" y="914300"/>
                </a:cubicBezTo>
                <a:lnTo>
                  <a:pt x="3193565" y="914300"/>
                </a:lnTo>
                <a:cubicBezTo>
                  <a:pt x="3446042" y="914300"/>
                  <a:pt x="3650715" y="709627"/>
                  <a:pt x="3650715" y="457150"/>
                </a:cubicBezTo>
                <a:cubicBezTo>
                  <a:pt x="3650715" y="362471"/>
                  <a:pt x="3621933" y="274515"/>
                  <a:pt x="3572641" y="201553"/>
                </a:cubicBezTo>
                <a:close/>
              </a:path>
            </a:pathLst>
          </a:custGeom>
          <a:solidFill>
            <a:schemeClr val="bg1">
              <a:alpha val="70000"/>
            </a:schemeClr>
          </a:solidFill>
          <a:ln>
            <a:noFill/>
          </a:ln>
          <a:effectLst>
            <a:outerShdw blurRad="1270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任意多边形: 形状 49"/>
          <p:cNvSpPr/>
          <p:nvPr/>
        </p:nvSpPr>
        <p:spPr>
          <a:xfrm rot="18107609">
            <a:off x="3556769" y="3293582"/>
            <a:ext cx="3650715" cy="914300"/>
          </a:xfrm>
          <a:custGeom>
            <a:avLst/>
            <a:gdLst>
              <a:gd name="connsiteX0" fmla="*/ 787791 w 3650715"/>
              <a:gd name="connsiteY0" fmla="*/ 269212 h 914300"/>
              <a:gd name="connsiteX1" fmla="*/ 267617 w 3650715"/>
              <a:gd name="connsiteY1" fmla="*/ 147145 h 914300"/>
              <a:gd name="connsiteX2" fmla="*/ 145550 w 3650715"/>
              <a:gd name="connsiteY2" fmla="*/ 667318 h 914300"/>
              <a:gd name="connsiteX3" fmla="*/ 665723 w 3650715"/>
              <a:gd name="connsiteY3" fmla="*/ 789386 h 914300"/>
              <a:gd name="connsiteX4" fmla="*/ 787791 w 3650715"/>
              <a:gd name="connsiteY4" fmla="*/ 269212 h 914300"/>
              <a:gd name="connsiteX5" fmla="*/ 3508330 w 3650715"/>
              <a:gd name="connsiteY5" fmla="*/ 262099 h 914300"/>
              <a:gd name="connsiteX6" fmla="*/ 2988157 w 3650715"/>
              <a:gd name="connsiteY6" fmla="*/ 140031 h 914300"/>
              <a:gd name="connsiteX7" fmla="*/ 2866089 w 3650715"/>
              <a:gd name="connsiteY7" fmla="*/ 660205 h 914300"/>
              <a:gd name="connsiteX8" fmla="*/ 3386262 w 3650715"/>
              <a:gd name="connsiteY8" fmla="*/ 782273 h 914300"/>
              <a:gd name="connsiteX9" fmla="*/ 3508330 w 3650715"/>
              <a:gd name="connsiteY9" fmla="*/ 262099 h 914300"/>
              <a:gd name="connsiteX10" fmla="*/ 3572641 w 3650715"/>
              <a:gd name="connsiteY10" fmla="*/ 201553 h 914300"/>
              <a:gd name="connsiteX11" fmla="*/ 3650715 w 3650715"/>
              <a:gd name="connsiteY11" fmla="*/ 457150 h 914300"/>
              <a:gd name="connsiteX12" fmla="*/ 3193565 w 3650715"/>
              <a:gd name="connsiteY12" fmla="*/ 914300 h 914300"/>
              <a:gd name="connsiteX13" fmla="*/ 457150 w 3650715"/>
              <a:gd name="connsiteY13" fmla="*/ 914300 h 914300"/>
              <a:gd name="connsiteX14" fmla="*/ 0 w 3650715"/>
              <a:gd name="connsiteY14" fmla="*/ 457150 h 914300"/>
              <a:gd name="connsiteX15" fmla="*/ 457150 w 3650715"/>
              <a:gd name="connsiteY15" fmla="*/ 0 h 914300"/>
              <a:gd name="connsiteX16" fmla="*/ 3193565 w 3650715"/>
              <a:gd name="connsiteY16" fmla="*/ 0 h 914300"/>
              <a:gd name="connsiteX17" fmla="*/ 3572641 w 3650715"/>
              <a:gd name="connsiteY17" fmla="*/ 201553 h 9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50715" h="914300">
                <a:moveTo>
                  <a:pt x="787791" y="269212"/>
                </a:moveTo>
                <a:cubicBezTo>
                  <a:pt x="677857" y="91862"/>
                  <a:pt x="444968" y="37211"/>
                  <a:pt x="267617" y="147145"/>
                </a:cubicBezTo>
                <a:cubicBezTo>
                  <a:pt x="90267" y="257078"/>
                  <a:pt x="35616" y="489968"/>
                  <a:pt x="145550" y="667318"/>
                </a:cubicBezTo>
                <a:cubicBezTo>
                  <a:pt x="255483" y="844668"/>
                  <a:pt x="488373" y="899320"/>
                  <a:pt x="665723" y="789386"/>
                </a:cubicBezTo>
                <a:cubicBezTo>
                  <a:pt x="843073" y="679452"/>
                  <a:pt x="897725" y="446563"/>
                  <a:pt x="787791" y="269212"/>
                </a:cubicBezTo>
                <a:close/>
                <a:moveTo>
                  <a:pt x="3508330" y="262099"/>
                </a:moveTo>
                <a:cubicBezTo>
                  <a:pt x="3398396" y="84749"/>
                  <a:pt x="3165507" y="30097"/>
                  <a:pt x="2988157" y="140031"/>
                </a:cubicBezTo>
                <a:cubicBezTo>
                  <a:pt x="2810806" y="249965"/>
                  <a:pt x="2756155" y="482854"/>
                  <a:pt x="2866089" y="660205"/>
                </a:cubicBezTo>
                <a:cubicBezTo>
                  <a:pt x="2976023" y="837555"/>
                  <a:pt x="3208912" y="892206"/>
                  <a:pt x="3386262" y="782273"/>
                </a:cubicBezTo>
                <a:cubicBezTo>
                  <a:pt x="3563612" y="672339"/>
                  <a:pt x="3618264" y="439450"/>
                  <a:pt x="3508330" y="262099"/>
                </a:cubicBezTo>
                <a:close/>
                <a:moveTo>
                  <a:pt x="3572641" y="201553"/>
                </a:moveTo>
                <a:cubicBezTo>
                  <a:pt x="3621933" y="274515"/>
                  <a:pt x="3650715" y="362471"/>
                  <a:pt x="3650715" y="457150"/>
                </a:cubicBezTo>
                <a:cubicBezTo>
                  <a:pt x="3650715" y="709627"/>
                  <a:pt x="3446042" y="914300"/>
                  <a:pt x="3193565" y="914300"/>
                </a:cubicBezTo>
                <a:lnTo>
                  <a:pt x="457150" y="914300"/>
                </a:lnTo>
                <a:cubicBezTo>
                  <a:pt x="204673" y="914300"/>
                  <a:pt x="0" y="709627"/>
                  <a:pt x="0" y="457150"/>
                </a:cubicBezTo>
                <a:cubicBezTo>
                  <a:pt x="0" y="204673"/>
                  <a:pt x="204673" y="0"/>
                  <a:pt x="457150" y="0"/>
                </a:cubicBezTo>
                <a:lnTo>
                  <a:pt x="3193565" y="0"/>
                </a:lnTo>
                <a:cubicBezTo>
                  <a:pt x="3351363" y="0"/>
                  <a:pt x="3490488" y="79951"/>
                  <a:pt x="3572641" y="201553"/>
                </a:cubicBezTo>
                <a:close/>
              </a:path>
            </a:pathLst>
          </a:custGeom>
          <a:solidFill>
            <a:schemeClr val="bg1">
              <a:alpha val="80000"/>
            </a:schemeClr>
          </a:solidFill>
          <a:ln>
            <a:noFill/>
          </a:ln>
          <a:effectLst>
            <a:outerShdw blurRad="1270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28"/>
          <p:cNvSpPr>
            <a:spLocks noEditPoints="1"/>
          </p:cNvSpPr>
          <p:nvPr/>
        </p:nvSpPr>
        <p:spPr bwMode="auto">
          <a:xfrm>
            <a:off x="4489335" y="4721866"/>
            <a:ext cx="342848" cy="379083"/>
          </a:xfrm>
          <a:custGeom>
            <a:avLst/>
            <a:gdLst>
              <a:gd name="T0" fmla="*/ 67 w 187"/>
              <a:gd name="T1" fmla="*/ 24 h 205"/>
              <a:gd name="T2" fmla="*/ 68 w 187"/>
              <a:gd name="T3" fmla="*/ 24 h 205"/>
              <a:gd name="T4" fmla="*/ 68 w 187"/>
              <a:gd name="T5" fmla="*/ 61 h 205"/>
              <a:gd name="T6" fmla="*/ 68 w 187"/>
              <a:gd name="T7" fmla="*/ 98 h 205"/>
              <a:gd name="T8" fmla="*/ 42 w 187"/>
              <a:gd name="T9" fmla="*/ 98 h 205"/>
              <a:gd name="T10" fmla="*/ 16 w 187"/>
              <a:gd name="T11" fmla="*/ 99 h 205"/>
              <a:gd name="T12" fmla="*/ 13 w 187"/>
              <a:gd name="T13" fmla="*/ 99 h 205"/>
              <a:gd name="T14" fmla="*/ 7 w 187"/>
              <a:gd name="T15" fmla="*/ 99 h 205"/>
              <a:gd name="T16" fmla="*/ 2 w 187"/>
              <a:gd name="T17" fmla="*/ 99 h 205"/>
              <a:gd name="T18" fmla="*/ 0 w 187"/>
              <a:gd name="T19" fmla="*/ 98 h 205"/>
              <a:gd name="T20" fmla="*/ 0 w 187"/>
              <a:gd name="T21" fmla="*/ 37 h 205"/>
              <a:gd name="T22" fmla="*/ 33 w 187"/>
              <a:gd name="T23" fmla="*/ 30 h 205"/>
              <a:gd name="T24" fmla="*/ 66 w 187"/>
              <a:gd name="T25" fmla="*/ 24 h 205"/>
              <a:gd name="T26" fmla="*/ 67 w 187"/>
              <a:gd name="T27" fmla="*/ 24 h 205"/>
              <a:gd name="T28" fmla="*/ 34 w 187"/>
              <a:gd name="T29" fmla="*/ 107 h 205"/>
              <a:gd name="T30" fmla="*/ 68 w 187"/>
              <a:gd name="T31" fmla="*/ 107 h 205"/>
              <a:gd name="T32" fmla="*/ 68 w 187"/>
              <a:gd name="T33" fmla="*/ 144 h 205"/>
              <a:gd name="T34" fmla="*/ 68 w 187"/>
              <a:gd name="T35" fmla="*/ 181 h 205"/>
              <a:gd name="T36" fmla="*/ 67 w 187"/>
              <a:gd name="T37" fmla="*/ 181 h 205"/>
              <a:gd name="T38" fmla="*/ 67 w 187"/>
              <a:gd name="T39" fmla="*/ 181 h 205"/>
              <a:gd name="T40" fmla="*/ 33 w 187"/>
              <a:gd name="T41" fmla="*/ 175 h 205"/>
              <a:gd name="T42" fmla="*/ 0 w 187"/>
              <a:gd name="T43" fmla="*/ 168 h 205"/>
              <a:gd name="T44" fmla="*/ 0 w 187"/>
              <a:gd name="T45" fmla="*/ 137 h 205"/>
              <a:gd name="T46" fmla="*/ 0 w 187"/>
              <a:gd name="T47" fmla="*/ 106 h 205"/>
              <a:gd name="T48" fmla="*/ 34 w 187"/>
              <a:gd name="T49" fmla="*/ 107 h 205"/>
              <a:gd name="T50" fmla="*/ 77 w 187"/>
              <a:gd name="T51" fmla="*/ 22 h 205"/>
              <a:gd name="T52" fmla="*/ 131 w 187"/>
              <a:gd name="T53" fmla="*/ 11 h 205"/>
              <a:gd name="T54" fmla="*/ 186 w 187"/>
              <a:gd name="T55" fmla="*/ 0 h 205"/>
              <a:gd name="T56" fmla="*/ 186 w 187"/>
              <a:gd name="T57" fmla="*/ 1 h 205"/>
              <a:gd name="T58" fmla="*/ 186 w 187"/>
              <a:gd name="T59" fmla="*/ 12 h 205"/>
              <a:gd name="T60" fmla="*/ 186 w 187"/>
              <a:gd name="T61" fmla="*/ 24 h 205"/>
              <a:gd name="T62" fmla="*/ 186 w 187"/>
              <a:gd name="T63" fmla="*/ 75 h 205"/>
              <a:gd name="T64" fmla="*/ 186 w 187"/>
              <a:gd name="T65" fmla="*/ 80 h 205"/>
              <a:gd name="T66" fmla="*/ 187 w 187"/>
              <a:gd name="T67" fmla="*/ 87 h 205"/>
              <a:gd name="T68" fmla="*/ 187 w 187"/>
              <a:gd name="T69" fmla="*/ 93 h 205"/>
              <a:gd name="T70" fmla="*/ 186 w 187"/>
              <a:gd name="T71" fmla="*/ 97 h 205"/>
              <a:gd name="T72" fmla="*/ 131 w 187"/>
              <a:gd name="T73" fmla="*/ 97 h 205"/>
              <a:gd name="T74" fmla="*/ 77 w 187"/>
              <a:gd name="T75" fmla="*/ 98 h 205"/>
              <a:gd name="T76" fmla="*/ 77 w 187"/>
              <a:gd name="T77" fmla="*/ 22 h 205"/>
              <a:gd name="T78" fmla="*/ 131 w 187"/>
              <a:gd name="T79" fmla="*/ 194 h 205"/>
              <a:gd name="T80" fmla="*/ 77 w 187"/>
              <a:gd name="T81" fmla="*/ 183 h 205"/>
              <a:gd name="T82" fmla="*/ 77 w 187"/>
              <a:gd name="T83" fmla="*/ 107 h 205"/>
              <a:gd name="T84" fmla="*/ 77 w 187"/>
              <a:gd name="T85" fmla="*/ 107 h 205"/>
              <a:gd name="T86" fmla="*/ 186 w 187"/>
              <a:gd name="T87" fmla="*/ 108 h 205"/>
              <a:gd name="T88" fmla="*/ 186 w 187"/>
              <a:gd name="T89" fmla="*/ 205 h 205"/>
              <a:gd name="T90" fmla="*/ 131 w 187"/>
              <a:gd name="T91" fmla="*/ 19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205">
                <a:moveTo>
                  <a:pt x="67" y="24"/>
                </a:moveTo>
                <a:cubicBezTo>
                  <a:pt x="67" y="24"/>
                  <a:pt x="68" y="24"/>
                  <a:pt x="68" y="24"/>
                </a:cubicBezTo>
                <a:cubicBezTo>
                  <a:pt x="68" y="36"/>
                  <a:pt x="68" y="49"/>
                  <a:pt x="68" y="61"/>
                </a:cubicBezTo>
                <a:cubicBezTo>
                  <a:pt x="68" y="73"/>
                  <a:pt x="68" y="86"/>
                  <a:pt x="68" y="98"/>
                </a:cubicBezTo>
                <a:cubicBezTo>
                  <a:pt x="59" y="98"/>
                  <a:pt x="50" y="98"/>
                  <a:pt x="42" y="98"/>
                </a:cubicBezTo>
                <a:cubicBezTo>
                  <a:pt x="33" y="98"/>
                  <a:pt x="25" y="99"/>
                  <a:pt x="16" y="99"/>
                </a:cubicBezTo>
                <a:cubicBezTo>
                  <a:pt x="16" y="99"/>
                  <a:pt x="14" y="99"/>
                  <a:pt x="13" y="99"/>
                </a:cubicBezTo>
                <a:cubicBezTo>
                  <a:pt x="11" y="99"/>
                  <a:pt x="9" y="99"/>
                  <a:pt x="7" y="99"/>
                </a:cubicBezTo>
                <a:cubicBezTo>
                  <a:pt x="5" y="99"/>
                  <a:pt x="4" y="99"/>
                  <a:pt x="2" y="99"/>
                </a:cubicBezTo>
                <a:cubicBezTo>
                  <a:pt x="1" y="99"/>
                  <a:pt x="0" y="99"/>
                  <a:pt x="0" y="98"/>
                </a:cubicBezTo>
                <a:cubicBezTo>
                  <a:pt x="0" y="37"/>
                  <a:pt x="0" y="37"/>
                  <a:pt x="0" y="37"/>
                </a:cubicBezTo>
                <a:cubicBezTo>
                  <a:pt x="11" y="35"/>
                  <a:pt x="22" y="33"/>
                  <a:pt x="33" y="30"/>
                </a:cubicBezTo>
                <a:cubicBezTo>
                  <a:pt x="44" y="28"/>
                  <a:pt x="55" y="26"/>
                  <a:pt x="66" y="24"/>
                </a:cubicBezTo>
                <a:cubicBezTo>
                  <a:pt x="67" y="24"/>
                  <a:pt x="67" y="24"/>
                  <a:pt x="67" y="24"/>
                </a:cubicBezTo>
                <a:close/>
                <a:moveTo>
                  <a:pt x="34" y="107"/>
                </a:moveTo>
                <a:cubicBezTo>
                  <a:pt x="45" y="107"/>
                  <a:pt x="56" y="107"/>
                  <a:pt x="68" y="107"/>
                </a:cubicBezTo>
                <a:cubicBezTo>
                  <a:pt x="68" y="119"/>
                  <a:pt x="68" y="132"/>
                  <a:pt x="68" y="144"/>
                </a:cubicBezTo>
                <a:cubicBezTo>
                  <a:pt x="68" y="156"/>
                  <a:pt x="68" y="169"/>
                  <a:pt x="68" y="181"/>
                </a:cubicBezTo>
                <a:cubicBezTo>
                  <a:pt x="68" y="181"/>
                  <a:pt x="67" y="181"/>
                  <a:pt x="67" y="181"/>
                </a:cubicBezTo>
                <a:cubicBezTo>
                  <a:pt x="67" y="181"/>
                  <a:pt x="67" y="181"/>
                  <a:pt x="67" y="181"/>
                </a:cubicBezTo>
                <a:cubicBezTo>
                  <a:pt x="56" y="179"/>
                  <a:pt x="45" y="177"/>
                  <a:pt x="33" y="175"/>
                </a:cubicBezTo>
                <a:cubicBezTo>
                  <a:pt x="22" y="172"/>
                  <a:pt x="11" y="170"/>
                  <a:pt x="0" y="168"/>
                </a:cubicBezTo>
                <a:cubicBezTo>
                  <a:pt x="0" y="157"/>
                  <a:pt x="0" y="147"/>
                  <a:pt x="0" y="137"/>
                </a:cubicBezTo>
                <a:cubicBezTo>
                  <a:pt x="0" y="127"/>
                  <a:pt x="0" y="116"/>
                  <a:pt x="0" y="106"/>
                </a:cubicBezTo>
                <a:cubicBezTo>
                  <a:pt x="11" y="106"/>
                  <a:pt x="22" y="106"/>
                  <a:pt x="34" y="107"/>
                </a:cubicBezTo>
                <a:close/>
                <a:moveTo>
                  <a:pt x="77" y="22"/>
                </a:moveTo>
                <a:cubicBezTo>
                  <a:pt x="95" y="18"/>
                  <a:pt x="113" y="14"/>
                  <a:pt x="131" y="11"/>
                </a:cubicBezTo>
                <a:cubicBezTo>
                  <a:pt x="149" y="7"/>
                  <a:pt x="168" y="4"/>
                  <a:pt x="186" y="0"/>
                </a:cubicBezTo>
                <a:cubicBezTo>
                  <a:pt x="186" y="1"/>
                  <a:pt x="186" y="1"/>
                  <a:pt x="186" y="1"/>
                </a:cubicBezTo>
                <a:cubicBezTo>
                  <a:pt x="186" y="4"/>
                  <a:pt x="186" y="8"/>
                  <a:pt x="186" y="12"/>
                </a:cubicBezTo>
                <a:cubicBezTo>
                  <a:pt x="186" y="16"/>
                  <a:pt x="186" y="20"/>
                  <a:pt x="186" y="24"/>
                </a:cubicBezTo>
                <a:cubicBezTo>
                  <a:pt x="186" y="75"/>
                  <a:pt x="186" y="75"/>
                  <a:pt x="186" y="75"/>
                </a:cubicBezTo>
                <a:cubicBezTo>
                  <a:pt x="186" y="77"/>
                  <a:pt x="186" y="78"/>
                  <a:pt x="186" y="80"/>
                </a:cubicBezTo>
                <a:cubicBezTo>
                  <a:pt x="187" y="82"/>
                  <a:pt x="187" y="85"/>
                  <a:pt x="187" y="87"/>
                </a:cubicBezTo>
                <a:cubicBezTo>
                  <a:pt x="187" y="89"/>
                  <a:pt x="187" y="91"/>
                  <a:pt x="187" y="93"/>
                </a:cubicBezTo>
                <a:cubicBezTo>
                  <a:pt x="186" y="94"/>
                  <a:pt x="186" y="96"/>
                  <a:pt x="186" y="97"/>
                </a:cubicBezTo>
                <a:cubicBezTo>
                  <a:pt x="167" y="97"/>
                  <a:pt x="149" y="97"/>
                  <a:pt x="131" y="97"/>
                </a:cubicBezTo>
                <a:cubicBezTo>
                  <a:pt x="113" y="98"/>
                  <a:pt x="95" y="98"/>
                  <a:pt x="77" y="98"/>
                </a:cubicBezTo>
                <a:lnTo>
                  <a:pt x="77" y="22"/>
                </a:lnTo>
                <a:close/>
                <a:moveTo>
                  <a:pt x="131" y="194"/>
                </a:moveTo>
                <a:cubicBezTo>
                  <a:pt x="113" y="190"/>
                  <a:pt x="95" y="187"/>
                  <a:pt x="77" y="183"/>
                </a:cubicBezTo>
                <a:cubicBezTo>
                  <a:pt x="77" y="107"/>
                  <a:pt x="77" y="107"/>
                  <a:pt x="77" y="107"/>
                </a:cubicBezTo>
                <a:cubicBezTo>
                  <a:pt x="77" y="107"/>
                  <a:pt x="77" y="107"/>
                  <a:pt x="77" y="107"/>
                </a:cubicBezTo>
                <a:cubicBezTo>
                  <a:pt x="186" y="108"/>
                  <a:pt x="186" y="108"/>
                  <a:pt x="186" y="108"/>
                </a:cubicBezTo>
                <a:cubicBezTo>
                  <a:pt x="186" y="205"/>
                  <a:pt x="186" y="205"/>
                  <a:pt x="186" y="205"/>
                </a:cubicBezTo>
                <a:cubicBezTo>
                  <a:pt x="168" y="201"/>
                  <a:pt x="150" y="198"/>
                  <a:pt x="131" y="194"/>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121888" tIns="60944" rIns="121888" bIns="60944" numCol="1" anchor="t" anchorCtr="0" compatLnSpc="1"/>
          <a:lstStyle/>
          <a:p>
            <a:pPr defTabSz="1172210"/>
            <a:endParaRPr lang="en-US" sz="3065">
              <a:solidFill>
                <a:prstClr val="black"/>
              </a:solidFill>
              <a:latin typeface="Open Sans"/>
            </a:endParaRPr>
          </a:p>
        </p:txBody>
      </p:sp>
      <p:sp>
        <p:nvSpPr>
          <p:cNvPr id="53" name="Freeform 129"/>
          <p:cNvSpPr>
            <a:spLocks noEditPoints="1"/>
          </p:cNvSpPr>
          <p:nvPr/>
        </p:nvSpPr>
        <p:spPr bwMode="auto">
          <a:xfrm>
            <a:off x="5944088" y="2378669"/>
            <a:ext cx="303824" cy="370721"/>
          </a:xfrm>
          <a:custGeom>
            <a:avLst/>
            <a:gdLst>
              <a:gd name="T0" fmla="*/ 153 w 165"/>
              <a:gd name="T1" fmla="*/ 60 h 202"/>
              <a:gd name="T2" fmla="*/ 158 w 165"/>
              <a:gd name="T3" fmla="*/ 66 h 202"/>
              <a:gd name="T4" fmla="*/ 160 w 165"/>
              <a:gd name="T5" fmla="*/ 69 h 202"/>
              <a:gd name="T6" fmla="*/ 156 w 165"/>
              <a:gd name="T7" fmla="*/ 71 h 202"/>
              <a:gd name="T8" fmla="*/ 151 w 165"/>
              <a:gd name="T9" fmla="*/ 75 h 202"/>
              <a:gd name="T10" fmla="*/ 149 w 165"/>
              <a:gd name="T11" fmla="*/ 78 h 202"/>
              <a:gd name="T12" fmla="*/ 146 w 165"/>
              <a:gd name="T13" fmla="*/ 82 h 202"/>
              <a:gd name="T14" fmla="*/ 139 w 165"/>
              <a:gd name="T15" fmla="*/ 98 h 202"/>
              <a:gd name="T16" fmla="*/ 138 w 165"/>
              <a:gd name="T17" fmla="*/ 104 h 202"/>
              <a:gd name="T18" fmla="*/ 138 w 165"/>
              <a:gd name="T19" fmla="*/ 111 h 202"/>
              <a:gd name="T20" fmla="*/ 140 w 165"/>
              <a:gd name="T21" fmla="*/ 120 h 202"/>
              <a:gd name="T22" fmla="*/ 146 w 165"/>
              <a:gd name="T23" fmla="*/ 133 h 202"/>
              <a:gd name="T24" fmla="*/ 159 w 165"/>
              <a:gd name="T25" fmla="*/ 145 h 202"/>
              <a:gd name="T26" fmla="*/ 162 w 165"/>
              <a:gd name="T27" fmla="*/ 147 h 202"/>
              <a:gd name="T28" fmla="*/ 165 w 165"/>
              <a:gd name="T29" fmla="*/ 149 h 202"/>
              <a:gd name="T30" fmla="*/ 163 w 165"/>
              <a:gd name="T31" fmla="*/ 154 h 202"/>
              <a:gd name="T32" fmla="*/ 159 w 165"/>
              <a:gd name="T33" fmla="*/ 164 h 202"/>
              <a:gd name="T34" fmla="*/ 146 w 165"/>
              <a:gd name="T35" fmla="*/ 185 h 202"/>
              <a:gd name="T36" fmla="*/ 128 w 165"/>
              <a:gd name="T37" fmla="*/ 201 h 202"/>
              <a:gd name="T38" fmla="*/ 112 w 165"/>
              <a:gd name="T39" fmla="*/ 201 h 202"/>
              <a:gd name="T40" fmla="*/ 99 w 165"/>
              <a:gd name="T41" fmla="*/ 196 h 202"/>
              <a:gd name="T42" fmla="*/ 88 w 165"/>
              <a:gd name="T43" fmla="*/ 194 h 202"/>
              <a:gd name="T44" fmla="*/ 80 w 165"/>
              <a:gd name="T45" fmla="*/ 195 h 202"/>
              <a:gd name="T46" fmla="*/ 71 w 165"/>
              <a:gd name="T47" fmla="*/ 197 h 202"/>
              <a:gd name="T48" fmla="*/ 61 w 165"/>
              <a:gd name="T49" fmla="*/ 201 h 202"/>
              <a:gd name="T50" fmla="*/ 48 w 165"/>
              <a:gd name="T51" fmla="*/ 202 h 202"/>
              <a:gd name="T52" fmla="*/ 27 w 165"/>
              <a:gd name="T53" fmla="*/ 185 h 202"/>
              <a:gd name="T54" fmla="*/ 16 w 165"/>
              <a:gd name="T55" fmla="*/ 168 h 202"/>
              <a:gd name="T56" fmla="*/ 7 w 165"/>
              <a:gd name="T57" fmla="*/ 148 h 202"/>
              <a:gd name="T58" fmla="*/ 3 w 165"/>
              <a:gd name="T59" fmla="*/ 132 h 202"/>
              <a:gd name="T60" fmla="*/ 2 w 165"/>
              <a:gd name="T61" fmla="*/ 126 h 202"/>
              <a:gd name="T62" fmla="*/ 0 w 165"/>
              <a:gd name="T63" fmla="*/ 109 h 202"/>
              <a:gd name="T64" fmla="*/ 2 w 165"/>
              <a:gd name="T65" fmla="*/ 92 h 202"/>
              <a:gd name="T66" fmla="*/ 33 w 165"/>
              <a:gd name="T67" fmla="*/ 52 h 202"/>
              <a:gd name="T68" fmla="*/ 48 w 165"/>
              <a:gd name="T69" fmla="*/ 49 h 202"/>
              <a:gd name="T70" fmla="*/ 54 w 165"/>
              <a:gd name="T71" fmla="*/ 49 h 202"/>
              <a:gd name="T72" fmla="*/ 59 w 165"/>
              <a:gd name="T73" fmla="*/ 50 h 202"/>
              <a:gd name="T74" fmla="*/ 67 w 165"/>
              <a:gd name="T75" fmla="*/ 52 h 202"/>
              <a:gd name="T76" fmla="*/ 81 w 165"/>
              <a:gd name="T77" fmla="*/ 58 h 202"/>
              <a:gd name="T78" fmla="*/ 92 w 165"/>
              <a:gd name="T79" fmla="*/ 55 h 202"/>
              <a:gd name="T80" fmla="*/ 108 w 165"/>
              <a:gd name="T81" fmla="*/ 50 h 202"/>
              <a:gd name="T82" fmla="*/ 117 w 165"/>
              <a:gd name="T83" fmla="*/ 48 h 202"/>
              <a:gd name="T84" fmla="*/ 138 w 165"/>
              <a:gd name="T85" fmla="*/ 51 h 202"/>
              <a:gd name="T86" fmla="*/ 115 w 165"/>
              <a:gd name="T87" fmla="*/ 29 h 202"/>
              <a:gd name="T88" fmla="*/ 110 w 165"/>
              <a:gd name="T89" fmla="*/ 34 h 202"/>
              <a:gd name="T90" fmla="*/ 90 w 165"/>
              <a:gd name="T91" fmla="*/ 46 h 202"/>
              <a:gd name="T92" fmla="*/ 82 w 165"/>
              <a:gd name="T93" fmla="*/ 46 h 202"/>
              <a:gd name="T94" fmla="*/ 83 w 165"/>
              <a:gd name="T95" fmla="*/ 37 h 202"/>
              <a:gd name="T96" fmla="*/ 91 w 165"/>
              <a:gd name="T97" fmla="*/ 18 h 202"/>
              <a:gd name="T98" fmla="*/ 105 w 165"/>
              <a:gd name="T99" fmla="*/ 5 h 202"/>
              <a:gd name="T100" fmla="*/ 123 w 165"/>
              <a:gd name="T10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02">
                <a:moveTo>
                  <a:pt x="138" y="51"/>
                </a:moveTo>
                <a:cubicBezTo>
                  <a:pt x="144" y="54"/>
                  <a:pt x="149" y="57"/>
                  <a:pt x="153" y="60"/>
                </a:cubicBezTo>
                <a:cubicBezTo>
                  <a:pt x="154" y="61"/>
                  <a:pt x="155" y="62"/>
                  <a:pt x="156" y="63"/>
                </a:cubicBezTo>
                <a:cubicBezTo>
                  <a:pt x="157" y="64"/>
                  <a:pt x="157" y="65"/>
                  <a:pt x="158" y="66"/>
                </a:cubicBezTo>
                <a:cubicBezTo>
                  <a:pt x="159" y="67"/>
                  <a:pt x="159" y="67"/>
                  <a:pt x="159" y="68"/>
                </a:cubicBezTo>
                <a:cubicBezTo>
                  <a:pt x="160" y="68"/>
                  <a:pt x="160" y="68"/>
                  <a:pt x="160" y="69"/>
                </a:cubicBezTo>
                <a:cubicBezTo>
                  <a:pt x="159" y="69"/>
                  <a:pt x="159" y="70"/>
                  <a:pt x="158" y="70"/>
                </a:cubicBezTo>
                <a:cubicBezTo>
                  <a:pt x="157" y="70"/>
                  <a:pt x="157" y="71"/>
                  <a:pt x="156" y="71"/>
                </a:cubicBezTo>
                <a:cubicBezTo>
                  <a:pt x="155" y="72"/>
                  <a:pt x="154" y="72"/>
                  <a:pt x="154" y="73"/>
                </a:cubicBezTo>
                <a:cubicBezTo>
                  <a:pt x="153" y="74"/>
                  <a:pt x="152" y="74"/>
                  <a:pt x="151" y="75"/>
                </a:cubicBezTo>
                <a:cubicBezTo>
                  <a:pt x="151" y="75"/>
                  <a:pt x="151" y="76"/>
                  <a:pt x="150" y="76"/>
                </a:cubicBezTo>
                <a:cubicBezTo>
                  <a:pt x="150" y="77"/>
                  <a:pt x="150" y="77"/>
                  <a:pt x="149" y="78"/>
                </a:cubicBezTo>
                <a:cubicBezTo>
                  <a:pt x="149" y="78"/>
                  <a:pt x="148" y="79"/>
                  <a:pt x="147" y="80"/>
                </a:cubicBezTo>
                <a:cubicBezTo>
                  <a:pt x="147" y="80"/>
                  <a:pt x="146" y="81"/>
                  <a:pt x="146" y="82"/>
                </a:cubicBezTo>
                <a:cubicBezTo>
                  <a:pt x="144" y="84"/>
                  <a:pt x="143" y="86"/>
                  <a:pt x="142" y="89"/>
                </a:cubicBezTo>
                <a:cubicBezTo>
                  <a:pt x="141" y="92"/>
                  <a:pt x="140" y="95"/>
                  <a:pt x="139" y="98"/>
                </a:cubicBezTo>
                <a:cubicBezTo>
                  <a:pt x="139" y="99"/>
                  <a:pt x="139" y="99"/>
                  <a:pt x="139" y="100"/>
                </a:cubicBezTo>
                <a:cubicBezTo>
                  <a:pt x="138" y="102"/>
                  <a:pt x="138" y="103"/>
                  <a:pt x="138" y="104"/>
                </a:cubicBezTo>
                <a:cubicBezTo>
                  <a:pt x="138" y="105"/>
                  <a:pt x="138" y="107"/>
                  <a:pt x="138" y="108"/>
                </a:cubicBezTo>
                <a:cubicBezTo>
                  <a:pt x="138" y="109"/>
                  <a:pt x="138" y="110"/>
                  <a:pt x="138" y="111"/>
                </a:cubicBezTo>
                <a:cubicBezTo>
                  <a:pt x="139" y="112"/>
                  <a:pt x="139" y="114"/>
                  <a:pt x="139" y="116"/>
                </a:cubicBezTo>
                <a:cubicBezTo>
                  <a:pt x="139" y="117"/>
                  <a:pt x="139" y="119"/>
                  <a:pt x="140" y="120"/>
                </a:cubicBezTo>
                <a:cubicBezTo>
                  <a:pt x="141" y="122"/>
                  <a:pt x="141" y="125"/>
                  <a:pt x="143" y="127"/>
                </a:cubicBezTo>
                <a:cubicBezTo>
                  <a:pt x="144" y="129"/>
                  <a:pt x="145" y="131"/>
                  <a:pt x="146" y="133"/>
                </a:cubicBezTo>
                <a:cubicBezTo>
                  <a:pt x="148" y="135"/>
                  <a:pt x="150" y="137"/>
                  <a:pt x="152" y="139"/>
                </a:cubicBezTo>
                <a:cubicBezTo>
                  <a:pt x="154" y="142"/>
                  <a:pt x="156" y="143"/>
                  <a:pt x="159" y="145"/>
                </a:cubicBezTo>
                <a:cubicBezTo>
                  <a:pt x="159" y="145"/>
                  <a:pt x="160" y="145"/>
                  <a:pt x="160" y="146"/>
                </a:cubicBezTo>
                <a:cubicBezTo>
                  <a:pt x="161" y="146"/>
                  <a:pt x="162" y="146"/>
                  <a:pt x="162" y="147"/>
                </a:cubicBezTo>
                <a:cubicBezTo>
                  <a:pt x="163" y="147"/>
                  <a:pt x="164" y="148"/>
                  <a:pt x="164" y="148"/>
                </a:cubicBezTo>
                <a:cubicBezTo>
                  <a:pt x="165" y="148"/>
                  <a:pt x="165" y="149"/>
                  <a:pt x="165" y="149"/>
                </a:cubicBezTo>
                <a:cubicBezTo>
                  <a:pt x="165" y="150"/>
                  <a:pt x="164" y="150"/>
                  <a:pt x="164" y="151"/>
                </a:cubicBezTo>
                <a:cubicBezTo>
                  <a:pt x="164" y="153"/>
                  <a:pt x="164" y="154"/>
                  <a:pt x="163" y="154"/>
                </a:cubicBezTo>
                <a:cubicBezTo>
                  <a:pt x="163" y="156"/>
                  <a:pt x="162" y="158"/>
                  <a:pt x="161" y="159"/>
                </a:cubicBezTo>
                <a:cubicBezTo>
                  <a:pt x="161" y="161"/>
                  <a:pt x="160" y="162"/>
                  <a:pt x="159" y="164"/>
                </a:cubicBezTo>
                <a:cubicBezTo>
                  <a:pt x="158" y="167"/>
                  <a:pt x="156" y="171"/>
                  <a:pt x="153" y="174"/>
                </a:cubicBezTo>
                <a:cubicBezTo>
                  <a:pt x="151" y="178"/>
                  <a:pt x="149" y="182"/>
                  <a:pt x="146" y="185"/>
                </a:cubicBezTo>
                <a:cubicBezTo>
                  <a:pt x="143" y="189"/>
                  <a:pt x="140" y="192"/>
                  <a:pt x="137" y="194"/>
                </a:cubicBezTo>
                <a:cubicBezTo>
                  <a:pt x="134" y="197"/>
                  <a:pt x="131" y="199"/>
                  <a:pt x="128" y="201"/>
                </a:cubicBezTo>
                <a:cubicBezTo>
                  <a:pt x="125" y="202"/>
                  <a:pt x="122" y="202"/>
                  <a:pt x="120" y="202"/>
                </a:cubicBezTo>
                <a:cubicBezTo>
                  <a:pt x="117" y="202"/>
                  <a:pt x="115" y="201"/>
                  <a:pt x="112" y="201"/>
                </a:cubicBezTo>
                <a:cubicBezTo>
                  <a:pt x="110" y="200"/>
                  <a:pt x="107" y="199"/>
                  <a:pt x="105" y="198"/>
                </a:cubicBezTo>
                <a:cubicBezTo>
                  <a:pt x="103" y="197"/>
                  <a:pt x="100" y="196"/>
                  <a:pt x="99" y="196"/>
                </a:cubicBezTo>
                <a:cubicBezTo>
                  <a:pt x="97" y="195"/>
                  <a:pt x="95" y="195"/>
                  <a:pt x="94" y="195"/>
                </a:cubicBezTo>
                <a:cubicBezTo>
                  <a:pt x="92" y="195"/>
                  <a:pt x="90" y="194"/>
                  <a:pt x="88" y="194"/>
                </a:cubicBezTo>
                <a:cubicBezTo>
                  <a:pt x="87" y="194"/>
                  <a:pt x="86" y="194"/>
                  <a:pt x="84" y="194"/>
                </a:cubicBezTo>
                <a:cubicBezTo>
                  <a:pt x="82" y="194"/>
                  <a:pt x="81" y="195"/>
                  <a:pt x="80" y="195"/>
                </a:cubicBezTo>
                <a:cubicBezTo>
                  <a:pt x="78" y="195"/>
                  <a:pt x="77" y="195"/>
                  <a:pt x="76" y="196"/>
                </a:cubicBezTo>
                <a:cubicBezTo>
                  <a:pt x="74" y="196"/>
                  <a:pt x="73" y="196"/>
                  <a:pt x="71" y="197"/>
                </a:cubicBezTo>
                <a:cubicBezTo>
                  <a:pt x="70" y="197"/>
                  <a:pt x="68" y="198"/>
                  <a:pt x="67" y="199"/>
                </a:cubicBezTo>
                <a:cubicBezTo>
                  <a:pt x="65" y="200"/>
                  <a:pt x="63" y="200"/>
                  <a:pt x="61" y="201"/>
                </a:cubicBezTo>
                <a:cubicBezTo>
                  <a:pt x="59" y="202"/>
                  <a:pt x="56" y="202"/>
                  <a:pt x="54" y="202"/>
                </a:cubicBezTo>
                <a:cubicBezTo>
                  <a:pt x="52" y="202"/>
                  <a:pt x="50" y="202"/>
                  <a:pt x="48" y="202"/>
                </a:cubicBezTo>
                <a:cubicBezTo>
                  <a:pt x="43" y="200"/>
                  <a:pt x="39" y="198"/>
                  <a:pt x="36" y="195"/>
                </a:cubicBezTo>
                <a:cubicBezTo>
                  <a:pt x="33" y="192"/>
                  <a:pt x="30" y="188"/>
                  <a:pt x="27" y="185"/>
                </a:cubicBezTo>
                <a:cubicBezTo>
                  <a:pt x="26" y="182"/>
                  <a:pt x="24" y="179"/>
                  <a:pt x="22" y="177"/>
                </a:cubicBezTo>
                <a:cubicBezTo>
                  <a:pt x="20" y="174"/>
                  <a:pt x="18" y="171"/>
                  <a:pt x="16" y="168"/>
                </a:cubicBezTo>
                <a:cubicBezTo>
                  <a:pt x="14" y="165"/>
                  <a:pt x="13" y="162"/>
                  <a:pt x="11" y="159"/>
                </a:cubicBezTo>
                <a:cubicBezTo>
                  <a:pt x="10" y="155"/>
                  <a:pt x="9" y="152"/>
                  <a:pt x="7" y="148"/>
                </a:cubicBezTo>
                <a:cubicBezTo>
                  <a:pt x="6" y="146"/>
                  <a:pt x="5" y="143"/>
                  <a:pt x="5" y="140"/>
                </a:cubicBezTo>
                <a:cubicBezTo>
                  <a:pt x="4" y="138"/>
                  <a:pt x="3" y="135"/>
                  <a:pt x="3" y="132"/>
                </a:cubicBezTo>
                <a:cubicBezTo>
                  <a:pt x="2" y="131"/>
                  <a:pt x="2" y="130"/>
                  <a:pt x="2" y="129"/>
                </a:cubicBezTo>
                <a:cubicBezTo>
                  <a:pt x="2" y="128"/>
                  <a:pt x="2" y="127"/>
                  <a:pt x="2" y="126"/>
                </a:cubicBezTo>
                <a:cubicBezTo>
                  <a:pt x="1" y="124"/>
                  <a:pt x="1" y="121"/>
                  <a:pt x="0" y="118"/>
                </a:cubicBezTo>
                <a:cubicBezTo>
                  <a:pt x="0" y="115"/>
                  <a:pt x="0" y="112"/>
                  <a:pt x="0" y="109"/>
                </a:cubicBezTo>
                <a:cubicBezTo>
                  <a:pt x="0" y="106"/>
                  <a:pt x="0" y="103"/>
                  <a:pt x="0" y="100"/>
                </a:cubicBezTo>
                <a:cubicBezTo>
                  <a:pt x="1" y="97"/>
                  <a:pt x="1" y="94"/>
                  <a:pt x="2" y="92"/>
                </a:cubicBezTo>
                <a:cubicBezTo>
                  <a:pt x="4" y="83"/>
                  <a:pt x="8" y="75"/>
                  <a:pt x="13" y="68"/>
                </a:cubicBezTo>
                <a:cubicBezTo>
                  <a:pt x="18" y="61"/>
                  <a:pt x="25" y="56"/>
                  <a:pt x="33" y="52"/>
                </a:cubicBezTo>
                <a:cubicBezTo>
                  <a:pt x="35" y="51"/>
                  <a:pt x="38" y="51"/>
                  <a:pt x="40" y="50"/>
                </a:cubicBezTo>
                <a:cubicBezTo>
                  <a:pt x="43" y="50"/>
                  <a:pt x="45" y="50"/>
                  <a:pt x="48" y="49"/>
                </a:cubicBezTo>
                <a:cubicBezTo>
                  <a:pt x="49" y="49"/>
                  <a:pt x="50" y="49"/>
                  <a:pt x="51" y="49"/>
                </a:cubicBezTo>
                <a:cubicBezTo>
                  <a:pt x="52" y="49"/>
                  <a:pt x="53" y="49"/>
                  <a:pt x="54" y="49"/>
                </a:cubicBezTo>
                <a:cubicBezTo>
                  <a:pt x="55" y="49"/>
                  <a:pt x="56" y="49"/>
                  <a:pt x="57" y="49"/>
                </a:cubicBezTo>
                <a:cubicBezTo>
                  <a:pt x="58" y="50"/>
                  <a:pt x="58" y="50"/>
                  <a:pt x="59" y="50"/>
                </a:cubicBezTo>
                <a:cubicBezTo>
                  <a:pt x="60" y="51"/>
                  <a:pt x="62" y="51"/>
                  <a:pt x="63" y="51"/>
                </a:cubicBezTo>
                <a:cubicBezTo>
                  <a:pt x="64" y="51"/>
                  <a:pt x="65" y="52"/>
                  <a:pt x="67" y="52"/>
                </a:cubicBezTo>
                <a:cubicBezTo>
                  <a:pt x="69" y="53"/>
                  <a:pt x="71" y="54"/>
                  <a:pt x="74" y="55"/>
                </a:cubicBezTo>
                <a:cubicBezTo>
                  <a:pt x="76" y="56"/>
                  <a:pt x="79" y="57"/>
                  <a:pt x="81" y="58"/>
                </a:cubicBezTo>
                <a:cubicBezTo>
                  <a:pt x="83" y="58"/>
                  <a:pt x="85" y="58"/>
                  <a:pt x="87" y="57"/>
                </a:cubicBezTo>
                <a:cubicBezTo>
                  <a:pt x="89" y="57"/>
                  <a:pt x="91" y="56"/>
                  <a:pt x="92" y="55"/>
                </a:cubicBezTo>
                <a:cubicBezTo>
                  <a:pt x="95" y="54"/>
                  <a:pt x="97" y="53"/>
                  <a:pt x="100" y="53"/>
                </a:cubicBezTo>
                <a:cubicBezTo>
                  <a:pt x="103" y="52"/>
                  <a:pt x="106" y="51"/>
                  <a:pt x="108" y="50"/>
                </a:cubicBezTo>
                <a:cubicBezTo>
                  <a:pt x="116" y="49"/>
                  <a:pt x="116" y="49"/>
                  <a:pt x="116" y="49"/>
                </a:cubicBezTo>
                <a:cubicBezTo>
                  <a:pt x="116" y="48"/>
                  <a:pt x="117" y="48"/>
                  <a:pt x="117" y="48"/>
                </a:cubicBezTo>
                <a:cubicBezTo>
                  <a:pt x="117" y="48"/>
                  <a:pt x="118" y="48"/>
                  <a:pt x="118" y="48"/>
                </a:cubicBezTo>
                <a:cubicBezTo>
                  <a:pt x="126" y="48"/>
                  <a:pt x="133" y="49"/>
                  <a:pt x="138" y="51"/>
                </a:cubicBezTo>
                <a:close/>
                <a:moveTo>
                  <a:pt x="121" y="16"/>
                </a:moveTo>
                <a:cubicBezTo>
                  <a:pt x="120" y="21"/>
                  <a:pt x="118" y="25"/>
                  <a:pt x="115" y="29"/>
                </a:cubicBezTo>
                <a:cubicBezTo>
                  <a:pt x="114" y="30"/>
                  <a:pt x="114" y="31"/>
                  <a:pt x="113" y="32"/>
                </a:cubicBezTo>
                <a:cubicBezTo>
                  <a:pt x="112" y="33"/>
                  <a:pt x="111" y="34"/>
                  <a:pt x="110" y="34"/>
                </a:cubicBezTo>
                <a:cubicBezTo>
                  <a:pt x="108" y="37"/>
                  <a:pt x="105" y="40"/>
                  <a:pt x="102" y="42"/>
                </a:cubicBezTo>
                <a:cubicBezTo>
                  <a:pt x="98" y="44"/>
                  <a:pt x="95" y="45"/>
                  <a:pt x="90" y="46"/>
                </a:cubicBezTo>
                <a:cubicBezTo>
                  <a:pt x="89" y="46"/>
                  <a:pt x="88" y="46"/>
                  <a:pt x="86" y="46"/>
                </a:cubicBezTo>
                <a:cubicBezTo>
                  <a:pt x="85" y="46"/>
                  <a:pt x="84" y="46"/>
                  <a:pt x="82" y="46"/>
                </a:cubicBezTo>
                <a:cubicBezTo>
                  <a:pt x="82" y="45"/>
                  <a:pt x="82" y="43"/>
                  <a:pt x="82" y="41"/>
                </a:cubicBezTo>
                <a:cubicBezTo>
                  <a:pt x="82" y="40"/>
                  <a:pt x="82" y="38"/>
                  <a:pt x="83" y="37"/>
                </a:cubicBezTo>
                <a:cubicBezTo>
                  <a:pt x="84" y="33"/>
                  <a:pt x="85" y="29"/>
                  <a:pt x="86" y="26"/>
                </a:cubicBezTo>
                <a:cubicBezTo>
                  <a:pt x="87" y="23"/>
                  <a:pt x="89" y="20"/>
                  <a:pt x="91" y="18"/>
                </a:cubicBezTo>
                <a:cubicBezTo>
                  <a:pt x="93" y="15"/>
                  <a:pt x="95" y="13"/>
                  <a:pt x="97" y="11"/>
                </a:cubicBezTo>
                <a:cubicBezTo>
                  <a:pt x="100" y="9"/>
                  <a:pt x="102" y="7"/>
                  <a:pt x="105" y="5"/>
                </a:cubicBezTo>
                <a:cubicBezTo>
                  <a:pt x="108" y="4"/>
                  <a:pt x="110" y="3"/>
                  <a:pt x="113" y="1"/>
                </a:cubicBezTo>
                <a:cubicBezTo>
                  <a:pt x="116" y="0"/>
                  <a:pt x="120" y="0"/>
                  <a:pt x="123" y="0"/>
                </a:cubicBezTo>
                <a:cubicBezTo>
                  <a:pt x="123" y="6"/>
                  <a:pt x="123" y="12"/>
                  <a:pt x="121" y="16"/>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121888" tIns="60944" rIns="121888" bIns="60944" numCol="1" anchor="t" anchorCtr="0" compatLnSpc="1"/>
          <a:lstStyle/>
          <a:p>
            <a:pPr defTabSz="1172210"/>
            <a:endParaRPr lang="en-US" sz="3065">
              <a:solidFill>
                <a:prstClr val="black"/>
              </a:solidFill>
              <a:latin typeface="Open Sans"/>
            </a:endParaRPr>
          </a:p>
        </p:txBody>
      </p:sp>
      <p:sp>
        <p:nvSpPr>
          <p:cNvPr id="54" name="Freeform 130"/>
          <p:cNvSpPr>
            <a:spLocks noEditPoints="1"/>
          </p:cNvSpPr>
          <p:nvPr/>
        </p:nvSpPr>
        <p:spPr bwMode="auto">
          <a:xfrm>
            <a:off x="7366729" y="4716292"/>
            <a:ext cx="326123" cy="384657"/>
          </a:xfrm>
          <a:custGeom>
            <a:avLst/>
            <a:gdLst>
              <a:gd name="T0" fmla="*/ 0 w 177"/>
              <a:gd name="T1" fmla="*/ 127 h 209"/>
              <a:gd name="T2" fmla="*/ 2 w 177"/>
              <a:gd name="T3" fmla="*/ 75 h 209"/>
              <a:gd name="T4" fmla="*/ 7 w 177"/>
              <a:gd name="T5" fmla="*/ 70 h 209"/>
              <a:gd name="T6" fmla="*/ 19 w 177"/>
              <a:gd name="T7" fmla="*/ 69 h 209"/>
              <a:gd name="T8" fmla="*/ 22 w 177"/>
              <a:gd name="T9" fmla="*/ 71 h 209"/>
              <a:gd name="T10" fmla="*/ 26 w 177"/>
              <a:gd name="T11" fmla="*/ 137 h 209"/>
              <a:gd name="T12" fmla="*/ 23 w 177"/>
              <a:gd name="T13" fmla="*/ 142 h 209"/>
              <a:gd name="T14" fmla="*/ 8 w 177"/>
              <a:gd name="T15" fmla="*/ 146 h 209"/>
              <a:gd name="T16" fmla="*/ 72 w 177"/>
              <a:gd name="T17" fmla="*/ 15 h 209"/>
              <a:gd name="T18" fmla="*/ 84 w 177"/>
              <a:gd name="T19" fmla="*/ 13 h 209"/>
              <a:gd name="T20" fmla="*/ 101 w 177"/>
              <a:gd name="T21" fmla="*/ 13 h 209"/>
              <a:gd name="T22" fmla="*/ 116 w 177"/>
              <a:gd name="T23" fmla="*/ 15 h 209"/>
              <a:gd name="T24" fmla="*/ 118 w 177"/>
              <a:gd name="T25" fmla="*/ 10 h 209"/>
              <a:gd name="T26" fmla="*/ 121 w 177"/>
              <a:gd name="T27" fmla="*/ 5 h 209"/>
              <a:gd name="T28" fmla="*/ 125 w 177"/>
              <a:gd name="T29" fmla="*/ 5 h 209"/>
              <a:gd name="T30" fmla="*/ 121 w 177"/>
              <a:gd name="T31" fmla="*/ 11 h 209"/>
              <a:gd name="T32" fmla="*/ 120 w 177"/>
              <a:gd name="T33" fmla="*/ 21 h 209"/>
              <a:gd name="T34" fmla="*/ 126 w 177"/>
              <a:gd name="T35" fmla="*/ 24 h 209"/>
              <a:gd name="T36" fmla="*/ 132 w 177"/>
              <a:gd name="T37" fmla="*/ 31 h 209"/>
              <a:gd name="T38" fmla="*/ 138 w 177"/>
              <a:gd name="T39" fmla="*/ 38 h 209"/>
              <a:gd name="T40" fmla="*/ 142 w 177"/>
              <a:gd name="T41" fmla="*/ 45 h 209"/>
              <a:gd name="T42" fmla="*/ 144 w 177"/>
              <a:gd name="T43" fmla="*/ 51 h 209"/>
              <a:gd name="T44" fmla="*/ 147 w 177"/>
              <a:gd name="T45" fmla="*/ 63 h 209"/>
              <a:gd name="T46" fmla="*/ 31 w 177"/>
              <a:gd name="T47" fmla="*/ 59 h 209"/>
              <a:gd name="T48" fmla="*/ 33 w 177"/>
              <a:gd name="T49" fmla="*/ 52 h 209"/>
              <a:gd name="T50" fmla="*/ 35 w 177"/>
              <a:gd name="T51" fmla="*/ 46 h 209"/>
              <a:gd name="T52" fmla="*/ 38 w 177"/>
              <a:gd name="T53" fmla="*/ 41 h 209"/>
              <a:gd name="T54" fmla="*/ 41 w 177"/>
              <a:gd name="T55" fmla="*/ 36 h 209"/>
              <a:gd name="T56" fmla="*/ 51 w 177"/>
              <a:gd name="T57" fmla="*/ 25 h 209"/>
              <a:gd name="T58" fmla="*/ 57 w 177"/>
              <a:gd name="T59" fmla="*/ 21 h 209"/>
              <a:gd name="T60" fmla="*/ 57 w 177"/>
              <a:gd name="T61" fmla="*/ 13 h 209"/>
              <a:gd name="T62" fmla="*/ 55 w 177"/>
              <a:gd name="T63" fmla="*/ 9 h 209"/>
              <a:gd name="T64" fmla="*/ 53 w 177"/>
              <a:gd name="T65" fmla="*/ 0 h 209"/>
              <a:gd name="T66" fmla="*/ 57 w 177"/>
              <a:gd name="T67" fmla="*/ 6 h 209"/>
              <a:gd name="T68" fmla="*/ 61 w 177"/>
              <a:gd name="T69" fmla="*/ 13 h 209"/>
              <a:gd name="T70" fmla="*/ 147 w 177"/>
              <a:gd name="T71" fmla="*/ 70 h 209"/>
              <a:gd name="T72" fmla="*/ 144 w 177"/>
              <a:gd name="T73" fmla="*/ 162 h 209"/>
              <a:gd name="T74" fmla="*/ 138 w 177"/>
              <a:gd name="T75" fmla="*/ 166 h 209"/>
              <a:gd name="T76" fmla="*/ 123 w 177"/>
              <a:gd name="T77" fmla="*/ 194 h 209"/>
              <a:gd name="T78" fmla="*/ 106 w 177"/>
              <a:gd name="T79" fmla="*/ 208 h 209"/>
              <a:gd name="T80" fmla="*/ 100 w 177"/>
              <a:gd name="T81" fmla="*/ 204 h 209"/>
              <a:gd name="T82" fmla="*/ 97 w 177"/>
              <a:gd name="T83" fmla="*/ 167 h 209"/>
              <a:gd name="T84" fmla="*/ 78 w 177"/>
              <a:gd name="T85" fmla="*/ 203 h 209"/>
              <a:gd name="T86" fmla="*/ 70 w 177"/>
              <a:gd name="T87" fmla="*/ 208 h 209"/>
              <a:gd name="T88" fmla="*/ 62 w 177"/>
              <a:gd name="T89" fmla="*/ 208 h 209"/>
              <a:gd name="T90" fmla="*/ 57 w 177"/>
              <a:gd name="T91" fmla="*/ 203 h 209"/>
              <a:gd name="T92" fmla="*/ 54 w 177"/>
              <a:gd name="T93" fmla="*/ 194 h 209"/>
              <a:gd name="T94" fmla="*/ 39 w 177"/>
              <a:gd name="T95" fmla="*/ 166 h 209"/>
              <a:gd name="T96" fmla="*/ 31 w 177"/>
              <a:gd name="T97" fmla="*/ 142 h 209"/>
              <a:gd name="T98" fmla="*/ 59 w 177"/>
              <a:gd name="T99" fmla="*/ 43 h 209"/>
              <a:gd name="T100" fmla="*/ 67 w 177"/>
              <a:gd name="T101" fmla="*/ 37 h 209"/>
              <a:gd name="T102" fmla="*/ 119 w 177"/>
              <a:gd name="T103" fmla="*/ 37 h 209"/>
              <a:gd name="T104" fmla="*/ 111 w 177"/>
              <a:gd name="T105" fmla="*/ 42 h 209"/>
              <a:gd name="T106" fmla="*/ 174 w 177"/>
              <a:gd name="T107" fmla="*/ 73 h 209"/>
              <a:gd name="T108" fmla="*/ 177 w 177"/>
              <a:gd name="T109" fmla="*/ 137 h 209"/>
              <a:gd name="T110" fmla="*/ 174 w 177"/>
              <a:gd name="T111" fmla="*/ 142 h 209"/>
              <a:gd name="T112" fmla="*/ 158 w 177"/>
              <a:gd name="T113" fmla="*/ 146 h 209"/>
              <a:gd name="T114" fmla="*/ 152 w 177"/>
              <a:gd name="T115" fmla="*/ 140 h 209"/>
              <a:gd name="T116" fmla="*/ 151 w 177"/>
              <a:gd name="T117" fmla="*/ 82 h 209"/>
              <a:gd name="T118" fmla="*/ 154 w 177"/>
              <a:gd name="T119" fmla="*/ 72 h 209"/>
              <a:gd name="T120" fmla="*/ 164 w 177"/>
              <a:gd name="T121" fmla="*/ 68 h 209"/>
              <a:gd name="T122" fmla="*/ 172 w 177"/>
              <a:gd name="T123" fmla="*/ 7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209">
                <a:moveTo>
                  <a:pt x="5" y="144"/>
                </a:moveTo>
                <a:cubicBezTo>
                  <a:pt x="4" y="144"/>
                  <a:pt x="4" y="143"/>
                  <a:pt x="3" y="143"/>
                </a:cubicBezTo>
                <a:cubicBezTo>
                  <a:pt x="3" y="142"/>
                  <a:pt x="3" y="142"/>
                  <a:pt x="3" y="141"/>
                </a:cubicBezTo>
                <a:cubicBezTo>
                  <a:pt x="2" y="141"/>
                  <a:pt x="2" y="141"/>
                  <a:pt x="2" y="141"/>
                </a:cubicBezTo>
                <a:cubicBezTo>
                  <a:pt x="2" y="140"/>
                  <a:pt x="2" y="140"/>
                  <a:pt x="2" y="140"/>
                </a:cubicBezTo>
                <a:cubicBezTo>
                  <a:pt x="2" y="140"/>
                  <a:pt x="2" y="140"/>
                  <a:pt x="2" y="140"/>
                </a:cubicBezTo>
                <a:cubicBezTo>
                  <a:pt x="2" y="140"/>
                  <a:pt x="2" y="140"/>
                  <a:pt x="2" y="140"/>
                </a:cubicBezTo>
                <a:cubicBezTo>
                  <a:pt x="1" y="139"/>
                  <a:pt x="1" y="138"/>
                  <a:pt x="1" y="137"/>
                </a:cubicBezTo>
                <a:cubicBezTo>
                  <a:pt x="0" y="135"/>
                  <a:pt x="0" y="134"/>
                  <a:pt x="0" y="132"/>
                </a:cubicBezTo>
                <a:cubicBezTo>
                  <a:pt x="0" y="130"/>
                  <a:pt x="0" y="129"/>
                  <a:pt x="0" y="127"/>
                </a:cubicBezTo>
                <a:cubicBezTo>
                  <a:pt x="0" y="125"/>
                  <a:pt x="0" y="124"/>
                  <a:pt x="0" y="122"/>
                </a:cubicBezTo>
                <a:cubicBezTo>
                  <a:pt x="0" y="90"/>
                  <a:pt x="0" y="90"/>
                  <a:pt x="0" y="90"/>
                </a:cubicBezTo>
                <a:cubicBezTo>
                  <a:pt x="0" y="89"/>
                  <a:pt x="0" y="88"/>
                  <a:pt x="0" y="87"/>
                </a:cubicBezTo>
                <a:cubicBezTo>
                  <a:pt x="0" y="86"/>
                  <a:pt x="0" y="84"/>
                  <a:pt x="0" y="83"/>
                </a:cubicBezTo>
                <a:cubicBezTo>
                  <a:pt x="0" y="82"/>
                  <a:pt x="0" y="81"/>
                  <a:pt x="0" y="79"/>
                </a:cubicBezTo>
                <a:cubicBezTo>
                  <a:pt x="0" y="78"/>
                  <a:pt x="1" y="78"/>
                  <a:pt x="1" y="77"/>
                </a:cubicBezTo>
                <a:cubicBezTo>
                  <a:pt x="1" y="77"/>
                  <a:pt x="1" y="77"/>
                  <a:pt x="1" y="77"/>
                </a:cubicBezTo>
                <a:cubicBezTo>
                  <a:pt x="1" y="77"/>
                  <a:pt x="1" y="76"/>
                  <a:pt x="2" y="75"/>
                </a:cubicBezTo>
                <a:cubicBezTo>
                  <a:pt x="2" y="75"/>
                  <a:pt x="2" y="75"/>
                  <a:pt x="2" y="75"/>
                </a:cubicBezTo>
                <a:cubicBezTo>
                  <a:pt x="2" y="75"/>
                  <a:pt x="2" y="75"/>
                  <a:pt x="2" y="75"/>
                </a:cubicBezTo>
                <a:cubicBezTo>
                  <a:pt x="2" y="74"/>
                  <a:pt x="2" y="74"/>
                  <a:pt x="2" y="74"/>
                </a:cubicBezTo>
                <a:cubicBezTo>
                  <a:pt x="3" y="74"/>
                  <a:pt x="3" y="74"/>
                  <a:pt x="3" y="74"/>
                </a:cubicBezTo>
                <a:cubicBezTo>
                  <a:pt x="3" y="73"/>
                  <a:pt x="3" y="73"/>
                  <a:pt x="3" y="73"/>
                </a:cubicBezTo>
                <a:cubicBezTo>
                  <a:pt x="3" y="73"/>
                  <a:pt x="3" y="72"/>
                  <a:pt x="4" y="72"/>
                </a:cubicBezTo>
                <a:cubicBezTo>
                  <a:pt x="4" y="72"/>
                  <a:pt x="4" y="72"/>
                  <a:pt x="4" y="72"/>
                </a:cubicBezTo>
                <a:cubicBezTo>
                  <a:pt x="4" y="71"/>
                  <a:pt x="5" y="71"/>
                  <a:pt x="5" y="71"/>
                </a:cubicBezTo>
                <a:cubicBezTo>
                  <a:pt x="5" y="71"/>
                  <a:pt x="5" y="70"/>
                  <a:pt x="6" y="70"/>
                </a:cubicBezTo>
                <a:cubicBezTo>
                  <a:pt x="6" y="70"/>
                  <a:pt x="6" y="70"/>
                  <a:pt x="6" y="70"/>
                </a:cubicBezTo>
                <a:cubicBezTo>
                  <a:pt x="6" y="70"/>
                  <a:pt x="6" y="70"/>
                  <a:pt x="6" y="70"/>
                </a:cubicBezTo>
                <a:cubicBezTo>
                  <a:pt x="7" y="70"/>
                  <a:pt x="7" y="70"/>
                  <a:pt x="7" y="70"/>
                </a:cubicBezTo>
                <a:cubicBezTo>
                  <a:pt x="7" y="69"/>
                  <a:pt x="7" y="69"/>
                  <a:pt x="7" y="69"/>
                </a:cubicBezTo>
                <a:cubicBezTo>
                  <a:pt x="8" y="69"/>
                  <a:pt x="8" y="69"/>
                  <a:pt x="9" y="69"/>
                </a:cubicBezTo>
                <a:cubicBezTo>
                  <a:pt x="9" y="68"/>
                  <a:pt x="9" y="68"/>
                  <a:pt x="9" y="68"/>
                </a:cubicBezTo>
                <a:cubicBezTo>
                  <a:pt x="9" y="68"/>
                  <a:pt x="10" y="68"/>
                  <a:pt x="10" y="68"/>
                </a:cubicBezTo>
                <a:cubicBezTo>
                  <a:pt x="11" y="68"/>
                  <a:pt x="11" y="68"/>
                  <a:pt x="12" y="68"/>
                </a:cubicBezTo>
                <a:cubicBezTo>
                  <a:pt x="12" y="68"/>
                  <a:pt x="12" y="68"/>
                  <a:pt x="13" y="68"/>
                </a:cubicBezTo>
                <a:cubicBezTo>
                  <a:pt x="14" y="67"/>
                  <a:pt x="14" y="67"/>
                  <a:pt x="15" y="68"/>
                </a:cubicBezTo>
                <a:cubicBezTo>
                  <a:pt x="15" y="68"/>
                  <a:pt x="15" y="68"/>
                  <a:pt x="15" y="68"/>
                </a:cubicBezTo>
                <a:cubicBezTo>
                  <a:pt x="16" y="68"/>
                  <a:pt x="16" y="68"/>
                  <a:pt x="17" y="68"/>
                </a:cubicBezTo>
                <a:cubicBezTo>
                  <a:pt x="18" y="68"/>
                  <a:pt x="18" y="68"/>
                  <a:pt x="19" y="69"/>
                </a:cubicBezTo>
                <a:cubicBezTo>
                  <a:pt x="19" y="69"/>
                  <a:pt x="19" y="69"/>
                  <a:pt x="19" y="69"/>
                </a:cubicBezTo>
                <a:cubicBezTo>
                  <a:pt x="19" y="69"/>
                  <a:pt x="19" y="69"/>
                  <a:pt x="19" y="69"/>
                </a:cubicBezTo>
                <a:cubicBezTo>
                  <a:pt x="20" y="69"/>
                  <a:pt x="20" y="69"/>
                  <a:pt x="20" y="69"/>
                </a:cubicBezTo>
                <a:cubicBezTo>
                  <a:pt x="20" y="70"/>
                  <a:pt x="20" y="70"/>
                  <a:pt x="20" y="70"/>
                </a:cubicBezTo>
                <a:cubicBezTo>
                  <a:pt x="20" y="70"/>
                  <a:pt x="20" y="70"/>
                  <a:pt x="20" y="70"/>
                </a:cubicBezTo>
                <a:cubicBezTo>
                  <a:pt x="20" y="70"/>
                  <a:pt x="20" y="70"/>
                  <a:pt x="20" y="70"/>
                </a:cubicBezTo>
                <a:cubicBezTo>
                  <a:pt x="21" y="70"/>
                  <a:pt x="21" y="70"/>
                  <a:pt x="21" y="70"/>
                </a:cubicBezTo>
                <a:cubicBezTo>
                  <a:pt x="21" y="70"/>
                  <a:pt x="21" y="70"/>
                  <a:pt x="21" y="70"/>
                </a:cubicBezTo>
                <a:cubicBezTo>
                  <a:pt x="21" y="71"/>
                  <a:pt x="22" y="71"/>
                  <a:pt x="22" y="71"/>
                </a:cubicBezTo>
                <a:cubicBezTo>
                  <a:pt x="22" y="71"/>
                  <a:pt x="22" y="71"/>
                  <a:pt x="22" y="71"/>
                </a:cubicBezTo>
                <a:cubicBezTo>
                  <a:pt x="22" y="71"/>
                  <a:pt x="22" y="71"/>
                  <a:pt x="23" y="71"/>
                </a:cubicBezTo>
                <a:cubicBezTo>
                  <a:pt x="23" y="72"/>
                  <a:pt x="23" y="72"/>
                  <a:pt x="23" y="72"/>
                </a:cubicBezTo>
                <a:cubicBezTo>
                  <a:pt x="23" y="72"/>
                  <a:pt x="24" y="73"/>
                  <a:pt x="24" y="73"/>
                </a:cubicBezTo>
                <a:cubicBezTo>
                  <a:pt x="24" y="73"/>
                  <a:pt x="24" y="73"/>
                  <a:pt x="24" y="73"/>
                </a:cubicBezTo>
                <a:cubicBezTo>
                  <a:pt x="24" y="74"/>
                  <a:pt x="24" y="74"/>
                  <a:pt x="24" y="74"/>
                </a:cubicBezTo>
                <a:cubicBezTo>
                  <a:pt x="26" y="76"/>
                  <a:pt x="26" y="79"/>
                  <a:pt x="26" y="82"/>
                </a:cubicBezTo>
                <a:cubicBezTo>
                  <a:pt x="26" y="85"/>
                  <a:pt x="26" y="88"/>
                  <a:pt x="26" y="91"/>
                </a:cubicBezTo>
                <a:cubicBezTo>
                  <a:pt x="26" y="125"/>
                  <a:pt x="26" y="125"/>
                  <a:pt x="26" y="125"/>
                </a:cubicBezTo>
                <a:cubicBezTo>
                  <a:pt x="26" y="137"/>
                  <a:pt x="26" y="137"/>
                  <a:pt x="26" y="137"/>
                </a:cubicBezTo>
                <a:cubicBezTo>
                  <a:pt x="26" y="137"/>
                  <a:pt x="26" y="137"/>
                  <a:pt x="26" y="137"/>
                </a:cubicBezTo>
                <a:cubicBezTo>
                  <a:pt x="26" y="138"/>
                  <a:pt x="26" y="138"/>
                  <a:pt x="26" y="138"/>
                </a:cubicBezTo>
                <a:cubicBezTo>
                  <a:pt x="26" y="138"/>
                  <a:pt x="26" y="138"/>
                  <a:pt x="26" y="138"/>
                </a:cubicBezTo>
                <a:cubicBezTo>
                  <a:pt x="26" y="139"/>
                  <a:pt x="26" y="139"/>
                  <a:pt x="26" y="139"/>
                </a:cubicBezTo>
                <a:cubicBezTo>
                  <a:pt x="25" y="139"/>
                  <a:pt x="25" y="139"/>
                  <a:pt x="25" y="139"/>
                </a:cubicBezTo>
                <a:cubicBezTo>
                  <a:pt x="25" y="139"/>
                  <a:pt x="25" y="140"/>
                  <a:pt x="25" y="140"/>
                </a:cubicBezTo>
                <a:cubicBezTo>
                  <a:pt x="25" y="140"/>
                  <a:pt x="25" y="141"/>
                  <a:pt x="24" y="141"/>
                </a:cubicBezTo>
                <a:cubicBezTo>
                  <a:pt x="24" y="141"/>
                  <a:pt x="24" y="141"/>
                  <a:pt x="24" y="141"/>
                </a:cubicBezTo>
                <a:cubicBezTo>
                  <a:pt x="24" y="142"/>
                  <a:pt x="24" y="142"/>
                  <a:pt x="24" y="142"/>
                </a:cubicBezTo>
                <a:cubicBezTo>
                  <a:pt x="24" y="142"/>
                  <a:pt x="24" y="142"/>
                  <a:pt x="24" y="142"/>
                </a:cubicBezTo>
                <a:cubicBezTo>
                  <a:pt x="24" y="142"/>
                  <a:pt x="24" y="142"/>
                  <a:pt x="23" y="142"/>
                </a:cubicBezTo>
                <a:cubicBezTo>
                  <a:pt x="23" y="143"/>
                  <a:pt x="23" y="143"/>
                  <a:pt x="23" y="143"/>
                </a:cubicBezTo>
                <a:cubicBezTo>
                  <a:pt x="22" y="144"/>
                  <a:pt x="22" y="144"/>
                  <a:pt x="22" y="144"/>
                </a:cubicBezTo>
                <a:cubicBezTo>
                  <a:pt x="22" y="144"/>
                  <a:pt x="22" y="144"/>
                  <a:pt x="22" y="144"/>
                </a:cubicBezTo>
                <a:cubicBezTo>
                  <a:pt x="21" y="144"/>
                  <a:pt x="21" y="144"/>
                  <a:pt x="21" y="144"/>
                </a:cubicBezTo>
                <a:cubicBezTo>
                  <a:pt x="20" y="145"/>
                  <a:pt x="20" y="145"/>
                  <a:pt x="20" y="145"/>
                </a:cubicBezTo>
                <a:cubicBezTo>
                  <a:pt x="19" y="146"/>
                  <a:pt x="18" y="147"/>
                  <a:pt x="16" y="147"/>
                </a:cubicBezTo>
                <a:cubicBezTo>
                  <a:pt x="14" y="147"/>
                  <a:pt x="12" y="147"/>
                  <a:pt x="11" y="147"/>
                </a:cubicBezTo>
                <a:cubicBezTo>
                  <a:pt x="9" y="147"/>
                  <a:pt x="9" y="147"/>
                  <a:pt x="9" y="147"/>
                </a:cubicBezTo>
                <a:cubicBezTo>
                  <a:pt x="9" y="146"/>
                  <a:pt x="9" y="146"/>
                  <a:pt x="9" y="146"/>
                </a:cubicBezTo>
                <a:cubicBezTo>
                  <a:pt x="8" y="146"/>
                  <a:pt x="8" y="146"/>
                  <a:pt x="8" y="146"/>
                </a:cubicBezTo>
                <a:cubicBezTo>
                  <a:pt x="8" y="146"/>
                  <a:pt x="8" y="146"/>
                  <a:pt x="8" y="146"/>
                </a:cubicBezTo>
                <a:cubicBezTo>
                  <a:pt x="7" y="146"/>
                  <a:pt x="7" y="146"/>
                  <a:pt x="6" y="145"/>
                </a:cubicBezTo>
                <a:cubicBezTo>
                  <a:pt x="6" y="145"/>
                  <a:pt x="6" y="145"/>
                  <a:pt x="6" y="145"/>
                </a:cubicBezTo>
                <a:cubicBezTo>
                  <a:pt x="6" y="145"/>
                  <a:pt x="6" y="145"/>
                  <a:pt x="6" y="145"/>
                </a:cubicBezTo>
                <a:cubicBezTo>
                  <a:pt x="6" y="145"/>
                  <a:pt x="5" y="145"/>
                  <a:pt x="5" y="144"/>
                </a:cubicBezTo>
                <a:close/>
                <a:moveTo>
                  <a:pt x="66" y="17"/>
                </a:moveTo>
                <a:cubicBezTo>
                  <a:pt x="67" y="16"/>
                  <a:pt x="68" y="16"/>
                  <a:pt x="69" y="15"/>
                </a:cubicBezTo>
                <a:cubicBezTo>
                  <a:pt x="71" y="15"/>
                  <a:pt x="71" y="15"/>
                  <a:pt x="71" y="15"/>
                </a:cubicBezTo>
                <a:cubicBezTo>
                  <a:pt x="71" y="15"/>
                  <a:pt x="71" y="15"/>
                  <a:pt x="71" y="15"/>
                </a:cubicBezTo>
                <a:cubicBezTo>
                  <a:pt x="72" y="15"/>
                  <a:pt x="72" y="15"/>
                  <a:pt x="72" y="15"/>
                </a:cubicBezTo>
                <a:cubicBezTo>
                  <a:pt x="72" y="14"/>
                  <a:pt x="72" y="14"/>
                  <a:pt x="72" y="14"/>
                </a:cubicBezTo>
                <a:cubicBezTo>
                  <a:pt x="73" y="14"/>
                  <a:pt x="73" y="14"/>
                  <a:pt x="73" y="14"/>
                </a:cubicBezTo>
                <a:cubicBezTo>
                  <a:pt x="73" y="14"/>
                  <a:pt x="73" y="14"/>
                  <a:pt x="73" y="14"/>
                </a:cubicBezTo>
                <a:cubicBezTo>
                  <a:pt x="75" y="14"/>
                  <a:pt x="75" y="14"/>
                  <a:pt x="75" y="14"/>
                </a:cubicBezTo>
                <a:cubicBezTo>
                  <a:pt x="75" y="14"/>
                  <a:pt x="75" y="14"/>
                  <a:pt x="75" y="14"/>
                </a:cubicBezTo>
                <a:cubicBezTo>
                  <a:pt x="77" y="14"/>
                  <a:pt x="77" y="14"/>
                  <a:pt x="77" y="14"/>
                </a:cubicBezTo>
                <a:cubicBezTo>
                  <a:pt x="77" y="13"/>
                  <a:pt x="77" y="13"/>
                  <a:pt x="77" y="13"/>
                </a:cubicBezTo>
                <a:cubicBezTo>
                  <a:pt x="78" y="13"/>
                  <a:pt x="78" y="13"/>
                  <a:pt x="78" y="13"/>
                </a:cubicBezTo>
                <a:cubicBezTo>
                  <a:pt x="78" y="13"/>
                  <a:pt x="78" y="13"/>
                  <a:pt x="78" y="13"/>
                </a:cubicBezTo>
                <a:cubicBezTo>
                  <a:pt x="84" y="13"/>
                  <a:pt x="84" y="13"/>
                  <a:pt x="84" y="13"/>
                </a:cubicBezTo>
                <a:cubicBezTo>
                  <a:pt x="84" y="12"/>
                  <a:pt x="84" y="12"/>
                  <a:pt x="84" y="12"/>
                </a:cubicBezTo>
                <a:cubicBezTo>
                  <a:pt x="84" y="12"/>
                  <a:pt x="85" y="12"/>
                  <a:pt x="86" y="12"/>
                </a:cubicBezTo>
                <a:cubicBezTo>
                  <a:pt x="87" y="12"/>
                  <a:pt x="88" y="12"/>
                  <a:pt x="89" y="12"/>
                </a:cubicBezTo>
                <a:cubicBezTo>
                  <a:pt x="90" y="12"/>
                  <a:pt x="91" y="12"/>
                  <a:pt x="92" y="13"/>
                </a:cubicBezTo>
                <a:cubicBezTo>
                  <a:pt x="93" y="13"/>
                  <a:pt x="93" y="13"/>
                  <a:pt x="94" y="13"/>
                </a:cubicBezTo>
                <a:cubicBezTo>
                  <a:pt x="97" y="13"/>
                  <a:pt x="97" y="13"/>
                  <a:pt x="97" y="13"/>
                </a:cubicBezTo>
                <a:cubicBezTo>
                  <a:pt x="97" y="13"/>
                  <a:pt x="97" y="13"/>
                  <a:pt x="97" y="13"/>
                </a:cubicBezTo>
                <a:cubicBezTo>
                  <a:pt x="99" y="13"/>
                  <a:pt x="99" y="13"/>
                  <a:pt x="99" y="13"/>
                </a:cubicBezTo>
                <a:cubicBezTo>
                  <a:pt x="99" y="13"/>
                  <a:pt x="99" y="13"/>
                  <a:pt x="99" y="13"/>
                </a:cubicBezTo>
                <a:cubicBezTo>
                  <a:pt x="101" y="13"/>
                  <a:pt x="101" y="13"/>
                  <a:pt x="101" y="13"/>
                </a:cubicBezTo>
                <a:cubicBezTo>
                  <a:pt x="101" y="14"/>
                  <a:pt x="101" y="14"/>
                  <a:pt x="101" y="14"/>
                </a:cubicBezTo>
                <a:cubicBezTo>
                  <a:pt x="103" y="14"/>
                  <a:pt x="103" y="14"/>
                  <a:pt x="103" y="14"/>
                </a:cubicBezTo>
                <a:cubicBezTo>
                  <a:pt x="105" y="15"/>
                  <a:pt x="106" y="15"/>
                  <a:pt x="108" y="16"/>
                </a:cubicBezTo>
                <a:cubicBezTo>
                  <a:pt x="110" y="16"/>
                  <a:pt x="112" y="17"/>
                  <a:pt x="114" y="18"/>
                </a:cubicBezTo>
                <a:cubicBezTo>
                  <a:pt x="114" y="17"/>
                  <a:pt x="114" y="17"/>
                  <a:pt x="114" y="17"/>
                </a:cubicBezTo>
                <a:cubicBezTo>
                  <a:pt x="114" y="17"/>
                  <a:pt x="115" y="17"/>
                  <a:pt x="115" y="17"/>
                </a:cubicBezTo>
                <a:cubicBezTo>
                  <a:pt x="115" y="16"/>
                  <a:pt x="115" y="16"/>
                  <a:pt x="115" y="16"/>
                </a:cubicBezTo>
                <a:cubicBezTo>
                  <a:pt x="115" y="16"/>
                  <a:pt x="115" y="16"/>
                  <a:pt x="115" y="16"/>
                </a:cubicBezTo>
                <a:cubicBezTo>
                  <a:pt x="115" y="16"/>
                  <a:pt x="115" y="16"/>
                  <a:pt x="115" y="16"/>
                </a:cubicBezTo>
                <a:cubicBezTo>
                  <a:pt x="115" y="15"/>
                  <a:pt x="116" y="15"/>
                  <a:pt x="116" y="15"/>
                </a:cubicBezTo>
                <a:cubicBezTo>
                  <a:pt x="116" y="14"/>
                  <a:pt x="116" y="14"/>
                  <a:pt x="116" y="14"/>
                </a:cubicBezTo>
                <a:cubicBezTo>
                  <a:pt x="116" y="14"/>
                  <a:pt x="116" y="14"/>
                  <a:pt x="116" y="14"/>
                </a:cubicBezTo>
                <a:cubicBezTo>
                  <a:pt x="116" y="13"/>
                  <a:pt x="116" y="13"/>
                  <a:pt x="116" y="13"/>
                </a:cubicBezTo>
                <a:cubicBezTo>
                  <a:pt x="117" y="13"/>
                  <a:pt x="117" y="13"/>
                  <a:pt x="117" y="13"/>
                </a:cubicBezTo>
                <a:cubicBezTo>
                  <a:pt x="117" y="12"/>
                  <a:pt x="117" y="12"/>
                  <a:pt x="117" y="12"/>
                </a:cubicBezTo>
                <a:cubicBezTo>
                  <a:pt x="117" y="12"/>
                  <a:pt x="117" y="12"/>
                  <a:pt x="117" y="12"/>
                </a:cubicBezTo>
                <a:cubicBezTo>
                  <a:pt x="117" y="12"/>
                  <a:pt x="117" y="11"/>
                  <a:pt x="117" y="11"/>
                </a:cubicBezTo>
                <a:cubicBezTo>
                  <a:pt x="118" y="11"/>
                  <a:pt x="118" y="11"/>
                  <a:pt x="118" y="11"/>
                </a:cubicBezTo>
                <a:cubicBezTo>
                  <a:pt x="118" y="10"/>
                  <a:pt x="118" y="10"/>
                  <a:pt x="118" y="10"/>
                </a:cubicBezTo>
                <a:cubicBezTo>
                  <a:pt x="118" y="10"/>
                  <a:pt x="118" y="10"/>
                  <a:pt x="118" y="10"/>
                </a:cubicBezTo>
                <a:cubicBezTo>
                  <a:pt x="118" y="9"/>
                  <a:pt x="118" y="9"/>
                  <a:pt x="118" y="9"/>
                </a:cubicBezTo>
                <a:cubicBezTo>
                  <a:pt x="119" y="9"/>
                  <a:pt x="119" y="9"/>
                  <a:pt x="119" y="9"/>
                </a:cubicBezTo>
                <a:cubicBezTo>
                  <a:pt x="119" y="8"/>
                  <a:pt x="119" y="8"/>
                  <a:pt x="119" y="8"/>
                </a:cubicBezTo>
                <a:cubicBezTo>
                  <a:pt x="119" y="8"/>
                  <a:pt x="119" y="8"/>
                  <a:pt x="119" y="8"/>
                </a:cubicBezTo>
                <a:cubicBezTo>
                  <a:pt x="119" y="8"/>
                  <a:pt x="120" y="8"/>
                  <a:pt x="120" y="8"/>
                </a:cubicBezTo>
                <a:cubicBezTo>
                  <a:pt x="120" y="7"/>
                  <a:pt x="120" y="7"/>
                  <a:pt x="120" y="7"/>
                </a:cubicBezTo>
                <a:cubicBezTo>
                  <a:pt x="120" y="6"/>
                  <a:pt x="120" y="6"/>
                  <a:pt x="120" y="6"/>
                </a:cubicBezTo>
                <a:cubicBezTo>
                  <a:pt x="120" y="6"/>
                  <a:pt x="120" y="6"/>
                  <a:pt x="120" y="6"/>
                </a:cubicBezTo>
                <a:cubicBezTo>
                  <a:pt x="121" y="6"/>
                  <a:pt x="121" y="6"/>
                  <a:pt x="121" y="6"/>
                </a:cubicBezTo>
                <a:cubicBezTo>
                  <a:pt x="121" y="5"/>
                  <a:pt x="121" y="5"/>
                  <a:pt x="121" y="5"/>
                </a:cubicBezTo>
                <a:cubicBezTo>
                  <a:pt x="121" y="5"/>
                  <a:pt x="121" y="5"/>
                  <a:pt x="121" y="5"/>
                </a:cubicBezTo>
                <a:cubicBezTo>
                  <a:pt x="121" y="4"/>
                  <a:pt x="121" y="4"/>
                  <a:pt x="121" y="4"/>
                </a:cubicBezTo>
                <a:cubicBezTo>
                  <a:pt x="122" y="3"/>
                  <a:pt x="122" y="3"/>
                  <a:pt x="122" y="2"/>
                </a:cubicBezTo>
                <a:cubicBezTo>
                  <a:pt x="123" y="2"/>
                  <a:pt x="123" y="1"/>
                  <a:pt x="124" y="0"/>
                </a:cubicBezTo>
                <a:cubicBezTo>
                  <a:pt x="124" y="0"/>
                  <a:pt x="124" y="0"/>
                  <a:pt x="124" y="0"/>
                </a:cubicBezTo>
                <a:cubicBezTo>
                  <a:pt x="124" y="0"/>
                  <a:pt x="124" y="0"/>
                  <a:pt x="124" y="0"/>
                </a:cubicBezTo>
                <a:cubicBezTo>
                  <a:pt x="125" y="0"/>
                  <a:pt x="125" y="0"/>
                  <a:pt x="125" y="0"/>
                </a:cubicBezTo>
                <a:cubicBezTo>
                  <a:pt x="126" y="1"/>
                  <a:pt x="126" y="1"/>
                  <a:pt x="126" y="1"/>
                </a:cubicBezTo>
                <a:cubicBezTo>
                  <a:pt x="126" y="1"/>
                  <a:pt x="126" y="2"/>
                  <a:pt x="126" y="3"/>
                </a:cubicBezTo>
                <a:cubicBezTo>
                  <a:pt x="126" y="3"/>
                  <a:pt x="125" y="4"/>
                  <a:pt x="125" y="5"/>
                </a:cubicBezTo>
                <a:cubicBezTo>
                  <a:pt x="125" y="6"/>
                  <a:pt x="124" y="7"/>
                  <a:pt x="124" y="7"/>
                </a:cubicBezTo>
                <a:cubicBezTo>
                  <a:pt x="123" y="8"/>
                  <a:pt x="123" y="8"/>
                  <a:pt x="123" y="8"/>
                </a:cubicBezTo>
                <a:cubicBezTo>
                  <a:pt x="123" y="8"/>
                  <a:pt x="123" y="8"/>
                  <a:pt x="123" y="8"/>
                </a:cubicBezTo>
                <a:cubicBezTo>
                  <a:pt x="123" y="8"/>
                  <a:pt x="123" y="8"/>
                  <a:pt x="123" y="8"/>
                </a:cubicBezTo>
                <a:cubicBezTo>
                  <a:pt x="123" y="9"/>
                  <a:pt x="123" y="9"/>
                  <a:pt x="123" y="9"/>
                </a:cubicBezTo>
                <a:cubicBezTo>
                  <a:pt x="123" y="9"/>
                  <a:pt x="123" y="9"/>
                  <a:pt x="123" y="9"/>
                </a:cubicBezTo>
                <a:cubicBezTo>
                  <a:pt x="123" y="10"/>
                  <a:pt x="123" y="10"/>
                  <a:pt x="123" y="10"/>
                </a:cubicBezTo>
                <a:cubicBezTo>
                  <a:pt x="122" y="10"/>
                  <a:pt x="122" y="10"/>
                  <a:pt x="122" y="10"/>
                </a:cubicBezTo>
                <a:cubicBezTo>
                  <a:pt x="122" y="11"/>
                  <a:pt x="122" y="11"/>
                  <a:pt x="122" y="11"/>
                </a:cubicBezTo>
                <a:cubicBezTo>
                  <a:pt x="121" y="11"/>
                  <a:pt x="121" y="11"/>
                  <a:pt x="121" y="11"/>
                </a:cubicBezTo>
                <a:cubicBezTo>
                  <a:pt x="121" y="12"/>
                  <a:pt x="121" y="12"/>
                  <a:pt x="121" y="12"/>
                </a:cubicBezTo>
                <a:cubicBezTo>
                  <a:pt x="121" y="12"/>
                  <a:pt x="121" y="13"/>
                  <a:pt x="121" y="13"/>
                </a:cubicBezTo>
                <a:cubicBezTo>
                  <a:pt x="120" y="13"/>
                  <a:pt x="120" y="13"/>
                  <a:pt x="120" y="13"/>
                </a:cubicBezTo>
                <a:cubicBezTo>
                  <a:pt x="120" y="14"/>
                  <a:pt x="120" y="14"/>
                  <a:pt x="120" y="14"/>
                </a:cubicBezTo>
                <a:cubicBezTo>
                  <a:pt x="119" y="14"/>
                  <a:pt x="119" y="14"/>
                  <a:pt x="119" y="14"/>
                </a:cubicBezTo>
                <a:cubicBezTo>
                  <a:pt x="119" y="15"/>
                  <a:pt x="119" y="16"/>
                  <a:pt x="119" y="16"/>
                </a:cubicBezTo>
                <a:cubicBezTo>
                  <a:pt x="119" y="17"/>
                  <a:pt x="118" y="17"/>
                  <a:pt x="118" y="17"/>
                </a:cubicBezTo>
                <a:cubicBezTo>
                  <a:pt x="118" y="18"/>
                  <a:pt x="117" y="19"/>
                  <a:pt x="117" y="20"/>
                </a:cubicBezTo>
                <a:cubicBezTo>
                  <a:pt x="118" y="20"/>
                  <a:pt x="119" y="20"/>
                  <a:pt x="119" y="20"/>
                </a:cubicBezTo>
                <a:cubicBezTo>
                  <a:pt x="119" y="20"/>
                  <a:pt x="120" y="21"/>
                  <a:pt x="120" y="21"/>
                </a:cubicBezTo>
                <a:cubicBezTo>
                  <a:pt x="121" y="21"/>
                  <a:pt x="121" y="21"/>
                  <a:pt x="121" y="21"/>
                </a:cubicBezTo>
                <a:cubicBezTo>
                  <a:pt x="121" y="21"/>
                  <a:pt x="121" y="21"/>
                  <a:pt x="121" y="22"/>
                </a:cubicBezTo>
                <a:cubicBezTo>
                  <a:pt x="122" y="22"/>
                  <a:pt x="122" y="22"/>
                  <a:pt x="122" y="22"/>
                </a:cubicBezTo>
                <a:cubicBezTo>
                  <a:pt x="122" y="22"/>
                  <a:pt x="122" y="22"/>
                  <a:pt x="122" y="22"/>
                </a:cubicBezTo>
                <a:cubicBezTo>
                  <a:pt x="123" y="22"/>
                  <a:pt x="123" y="22"/>
                  <a:pt x="123" y="22"/>
                </a:cubicBezTo>
                <a:cubicBezTo>
                  <a:pt x="123" y="23"/>
                  <a:pt x="123" y="23"/>
                  <a:pt x="124" y="23"/>
                </a:cubicBezTo>
                <a:cubicBezTo>
                  <a:pt x="124" y="23"/>
                  <a:pt x="124" y="23"/>
                  <a:pt x="124" y="23"/>
                </a:cubicBezTo>
                <a:cubicBezTo>
                  <a:pt x="124" y="24"/>
                  <a:pt x="125" y="24"/>
                  <a:pt x="125" y="24"/>
                </a:cubicBezTo>
                <a:cubicBezTo>
                  <a:pt x="125" y="24"/>
                  <a:pt x="125" y="24"/>
                  <a:pt x="125" y="24"/>
                </a:cubicBezTo>
                <a:cubicBezTo>
                  <a:pt x="126" y="24"/>
                  <a:pt x="126" y="24"/>
                  <a:pt x="126" y="24"/>
                </a:cubicBezTo>
                <a:cubicBezTo>
                  <a:pt x="126" y="25"/>
                  <a:pt x="126" y="25"/>
                  <a:pt x="126" y="25"/>
                </a:cubicBezTo>
                <a:cubicBezTo>
                  <a:pt x="126" y="25"/>
                  <a:pt x="126" y="25"/>
                  <a:pt x="126" y="25"/>
                </a:cubicBezTo>
                <a:cubicBezTo>
                  <a:pt x="127" y="25"/>
                  <a:pt x="127" y="25"/>
                  <a:pt x="127" y="25"/>
                </a:cubicBezTo>
                <a:cubicBezTo>
                  <a:pt x="127" y="26"/>
                  <a:pt x="127" y="26"/>
                  <a:pt x="128" y="26"/>
                </a:cubicBezTo>
                <a:cubicBezTo>
                  <a:pt x="128" y="27"/>
                  <a:pt x="128" y="27"/>
                  <a:pt x="128" y="27"/>
                </a:cubicBezTo>
                <a:cubicBezTo>
                  <a:pt x="129" y="27"/>
                  <a:pt x="129" y="27"/>
                  <a:pt x="129" y="27"/>
                </a:cubicBezTo>
                <a:cubicBezTo>
                  <a:pt x="129" y="28"/>
                  <a:pt x="129" y="28"/>
                  <a:pt x="129" y="28"/>
                </a:cubicBezTo>
                <a:cubicBezTo>
                  <a:pt x="130" y="28"/>
                  <a:pt x="130" y="29"/>
                  <a:pt x="131" y="29"/>
                </a:cubicBezTo>
                <a:cubicBezTo>
                  <a:pt x="131" y="30"/>
                  <a:pt x="132" y="30"/>
                  <a:pt x="132" y="30"/>
                </a:cubicBezTo>
                <a:cubicBezTo>
                  <a:pt x="132" y="31"/>
                  <a:pt x="132" y="31"/>
                  <a:pt x="132" y="31"/>
                </a:cubicBezTo>
                <a:cubicBezTo>
                  <a:pt x="134" y="32"/>
                  <a:pt x="134" y="32"/>
                  <a:pt x="134" y="32"/>
                </a:cubicBezTo>
                <a:cubicBezTo>
                  <a:pt x="134" y="33"/>
                  <a:pt x="134" y="33"/>
                  <a:pt x="134" y="33"/>
                </a:cubicBezTo>
                <a:cubicBezTo>
                  <a:pt x="134" y="33"/>
                  <a:pt x="135" y="33"/>
                  <a:pt x="135" y="34"/>
                </a:cubicBezTo>
                <a:cubicBezTo>
                  <a:pt x="135" y="34"/>
                  <a:pt x="136" y="34"/>
                  <a:pt x="136" y="34"/>
                </a:cubicBezTo>
                <a:cubicBezTo>
                  <a:pt x="136" y="35"/>
                  <a:pt x="136" y="35"/>
                  <a:pt x="136" y="35"/>
                </a:cubicBezTo>
                <a:cubicBezTo>
                  <a:pt x="137" y="36"/>
                  <a:pt x="137" y="36"/>
                  <a:pt x="137" y="36"/>
                </a:cubicBezTo>
                <a:cubicBezTo>
                  <a:pt x="137" y="36"/>
                  <a:pt x="137" y="36"/>
                  <a:pt x="137" y="36"/>
                </a:cubicBezTo>
                <a:cubicBezTo>
                  <a:pt x="137" y="37"/>
                  <a:pt x="137" y="37"/>
                  <a:pt x="138" y="37"/>
                </a:cubicBezTo>
                <a:cubicBezTo>
                  <a:pt x="138" y="37"/>
                  <a:pt x="138" y="37"/>
                  <a:pt x="138" y="37"/>
                </a:cubicBezTo>
                <a:cubicBezTo>
                  <a:pt x="138" y="38"/>
                  <a:pt x="138" y="38"/>
                  <a:pt x="138" y="38"/>
                </a:cubicBezTo>
                <a:cubicBezTo>
                  <a:pt x="138" y="38"/>
                  <a:pt x="138" y="38"/>
                  <a:pt x="139" y="38"/>
                </a:cubicBezTo>
                <a:cubicBezTo>
                  <a:pt x="139" y="40"/>
                  <a:pt x="139" y="40"/>
                  <a:pt x="139" y="40"/>
                </a:cubicBezTo>
                <a:cubicBezTo>
                  <a:pt x="139" y="40"/>
                  <a:pt x="139" y="40"/>
                  <a:pt x="139" y="40"/>
                </a:cubicBezTo>
                <a:cubicBezTo>
                  <a:pt x="139" y="40"/>
                  <a:pt x="139" y="40"/>
                  <a:pt x="140" y="40"/>
                </a:cubicBezTo>
                <a:cubicBezTo>
                  <a:pt x="140" y="41"/>
                  <a:pt x="140" y="41"/>
                  <a:pt x="140" y="41"/>
                </a:cubicBezTo>
                <a:cubicBezTo>
                  <a:pt x="140" y="41"/>
                  <a:pt x="141" y="42"/>
                  <a:pt x="141" y="42"/>
                </a:cubicBezTo>
                <a:cubicBezTo>
                  <a:pt x="141" y="43"/>
                  <a:pt x="141" y="43"/>
                  <a:pt x="141" y="43"/>
                </a:cubicBezTo>
                <a:cubicBezTo>
                  <a:pt x="141" y="43"/>
                  <a:pt x="141" y="43"/>
                  <a:pt x="142" y="44"/>
                </a:cubicBezTo>
                <a:cubicBezTo>
                  <a:pt x="142" y="45"/>
                  <a:pt x="142" y="45"/>
                  <a:pt x="142" y="45"/>
                </a:cubicBezTo>
                <a:cubicBezTo>
                  <a:pt x="142" y="45"/>
                  <a:pt x="142" y="45"/>
                  <a:pt x="142" y="45"/>
                </a:cubicBezTo>
                <a:cubicBezTo>
                  <a:pt x="142" y="45"/>
                  <a:pt x="142" y="45"/>
                  <a:pt x="142" y="45"/>
                </a:cubicBezTo>
                <a:cubicBezTo>
                  <a:pt x="142" y="46"/>
                  <a:pt x="142" y="46"/>
                  <a:pt x="142" y="46"/>
                </a:cubicBezTo>
                <a:cubicBezTo>
                  <a:pt x="143" y="46"/>
                  <a:pt x="143" y="46"/>
                  <a:pt x="143" y="46"/>
                </a:cubicBezTo>
                <a:cubicBezTo>
                  <a:pt x="143" y="47"/>
                  <a:pt x="143" y="47"/>
                  <a:pt x="143" y="47"/>
                </a:cubicBezTo>
                <a:cubicBezTo>
                  <a:pt x="143" y="47"/>
                  <a:pt x="143" y="47"/>
                  <a:pt x="143" y="47"/>
                </a:cubicBezTo>
                <a:cubicBezTo>
                  <a:pt x="143" y="47"/>
                  <a:pt x="143" y="47"/>
                  <a:pt x="143" y="47"/>
                </a:cubicBezTo>
                <a:cubicBezTo>
                  <a:pt x="143" y="48"/>
                  <a:pt x="144" y="48"/>
                  <a:pt x="144" y="48"/>
                </a:cubicBezTo>
                <a:cubicBezTo>
                  <a:pt x="144" y="49"/>
                  <a:pt x="144" y="49"/>
                  <a:pt x="144" y="49"/>
                </a:cubicBezTo>
                <a:cubicBezTo>
                  <a:pt x="144" y="49"/>
                  <a:pt x="144" y="49"/>
                  <a:pt x="144" y="49"/>
                </a:cubicBezTo>
                <a:cubicBezTo>
                  <a:pt x="144" y="51"/>
                  <a:pt x="144" y="51"/>
                  <a:pt x="144" y="51"/>
                </a:cubicBezTo>
                <a:cubicBezTo>
                  <a:pt x="144" y="51"/>
                  <a:pt x="144" y="51"/>
                  <a:pt x="144" y="51"/>
                </a:cubicBezTo>
                <a:cubicBezTo>
                  <a:pt x="144" y="52"/>
                  <a:pt x="144" y="52"/>
                  <a:pt x="144" y="52"/>
                </a:cubicBezTo>
                <a:cubicBezTo>
                  <a:pt x="145" y="52"/>
                  <a:pt x="145" y="52"/>
                  <a:pt x="145" y="52"/>
                </a:cubicBezTo>
                <a:cubicBezTo>
                  <a:pt x="145" y="52"/>
                  <a:pt x="145" y="52"/>
                  <a:pt x="145" y="53"/>
                </a:cubicBezTo>
                <a:cubicBezTo>
                  <a:pt x="145" y="53"/>
                  <a:pt x="145" y="54"/>
                  <a:pt x="145" y="54"/>
                </a:cubicBezTo>
                <a:cubicBezTo>
                  <a:pt x="145" y="54"/>
                  <a:pt x="145" y="54"/>
                  <a:pt x="145" y="54"/>
                </a:cubicBezTo>
                <a:cubicBezTo>
                  <a:pt x="145" y="56"/>
                  <a:pt x="145" y="56"/>
                  <a:pt x="145" y="56"/>
                </a:cubicBezTo>
                <a:cubicBezTo>
                  <a:pt x="146" y="56"/>
                  <a:pt x="146" y="57"/>
                  <a:pt x="146" y="58"/>
                </a:cubicBezTo>
                <a:cubicBezTo>
                  <a:pt x="146" y="59"/>
                  <a:pt x="146" y="59"/>
                  <a:pt x="146" y="60"/>
                </a:cubicBezTo>
                <a:cubicBezTo>
                  <a:pt x="146" y="61"/>
                  <a:pt x="147" y="62"/>
                  <a:pt x="147" y="63"/>
                </a:cubicBezTo>
                <a:cubicBezTo>
                  <a:pt x="147" y="64"/>
                  <a:pt x="147" y="64"/>
                  <a:pt x="147" y="65"/>
                </a:cubicBezTo>
                <a:cubicBezTo>
                  <a:pt x="146" y="65"/>
                  <a:pt x="146" y="65"/>
                  <a:pt x="145" y="65"/>
                </a:cubicBezTo>
                <a:cubicBezTo>
                  <a:pt x="144" y="65"/>
                  <a:pt x="144" y="65"/>
                  <a:pt x="143" y="65"/>
                </a:cubicBezTo>
                <a:cubicBezTo>
                  <a:pt x="142" y="65"/>
                  <a:pt x="141" y="65"/>
                  <a:pt x="140" y="65"/>
                </a:cubicBezTo>
                <a:cubicBezTo>
                  <a:pt x="140" y="65"/>
                  <a:pt x="139" y="65"/>
                  <a:pt x="139" y="65"/>
                </a:cubicBezTo>
                <a:cubicBezTo>
                  <a:pt x="117" y="65"/>
                  <a:pt x="117" y="65"/>
                  <a:pt x="117" y="65"/>
                </a:cubicBezTo>
                <a:cubicBezTo>
                  <a:pt x="31" y="65"/>
                  <a:pt x="31" y="65"/>
                  <a:pt x="31" y="65"/>
                </a:cubicBezTo>
                <a:cubicBezTo>
                  <a:pt x="31" y="64"/>
                  <a:pt x="31" y="64"/>
                  <a:pt x="31" y="64"/>
                </a:cubicBezTo>
                <a:cubicBezTo>
                  <a:pt x="31" y="63"/>
                  <a:pt x="31" y="63"/>
                  <a:pt x="31" y="62"/>
                </a:cubicBezTo>
                <a:cubicBezTo>
                  <a:pt x="31" y="61"/>
                  <a:pt x="31" y="60"/>
                  <a:pt x="31" y="59"/>
                </a:cubicBezTo>
                <a:cubicBezTo>
                  <a:pt x="31" y="59"/>
                  <a:pt x="31" y="59"/>
                  <a:pt x="31" y="59"/>
                </a:cubicBezTo>
                <a:cubicBezTo>
                  <a:pt x="31" y="57"/>
                  <a:pt x="31" y="57"/>
                  <a:pt x="31" y="57"/>
                </a:cubicBezTo>
                <a:cubicBezTo>
                  <a:pt x="32" y="57"/>
                  <a:pt x="32" y="57"/>
                  <a:pt x="32" y="57"/>
                </a:cubicBezTo>
                <a:cubicBezTo>
                  <a:pt x="32" y="57"/>
                  <a:pt x="32" y="56"/>
                  <a:pt x="32" y="55"/>
                </a:cubicBezTo>
                <a:cubicBezTo>
                  <a:pt x="32" y="55"/>
                  <a:pt x="32" y="54"/>
                  <a:pt x="32" y="54"/>
                </a:cubicBezTo>
                <a:cubicBezTo>
                  <a:pt x="32" y="54"/>
                  <a:pt x="32" y="54"/>
                  <a:pt x="32" y="54"/>
                </a:cubicBezTo>
                <a:cubicBezTo>
                  <a:pt x="32" y="52"/>
                  <a:pt x="32" y="52"/>
                  <a:pt x="32" y="52"/>
                </a:cubicBezTo>
                <a:cubicBezTo>
                  <a:pt x="33" y="52"/>
                  <a:pt x="33" y="52"/>
                  <a:pt x="33" y="52"/>
                </a:cubicBezTo>
                <a:cubicBezTo>
                  <a:pt x="33" y="52"/>
                  <a:pt x="33" y="52"/>
                  <a:pt x="33" y="52"/>
                </a:cubicBezTo>
                <a:cubicBezTo>
                  <a:pt x="33" y="52"/>
                  <a:pt x="33" y="52"/>
                  <a:pt x="33" y="52"/>
                </a:cubicBezTo>
                <a:cubicBezTo>
                  <a:pt x="33" y="51"/>
                  <a:pt x="33" y="51"/>
                  <a:pt x="33" y="51"/>
                </a:cubicBezTo>
                <a:cubicBezTo>
                  <a:pt x="33" y="51"/>
                  <a:pt x="33" y="51"/>
                  <a:pt x="33" y="51"/>
                </a:cubicBezTo>
                <a:cubicBezTo>
                  <a:pt x="33" y="49"/>
                  <a:pt x="33" y="49"/>
                  <a:pt x="33" y="49"/>
                </a:cubicBezTo>
                <a:cubicBezTo>
                  <a:pt x="34" y="49"/>
                  <a:pt x="34" y="49"/>
                  <a:pt x="34" y="49"/>
                </a:cubicBezTo>
                <a:cubicBezTo>
                  <a:pt x="34" y="49"/>
                  <a:pt x="34" y="48"/>
                  <a:pt x="34" y="48"/>
                </a:cubicBezTo>
                <a:cubicBezTo>
                  <a:pt x="34" y="48"/>
                  <a:pt x="34" y="48"/>
                  <a:pt x="34" y="48"/>
                </a:cubicBezTo>
                <a:cubicBezTo>
                  <a:pt x="34" y="47"/>
                  <a:pt x="34" y="47"/>
                  <a:pt x="34" y="47"/>
                </a:cubicBezTo>
                <a:cubicBezTo>
                  <a:pt x="35" y="47"/>
                  <a:pt x="35" y="47"/>
                  <a:pt x="35" y="47"/>
                </a:cubicBezTo>
                <a:cubicBezTo>
                  <a:pt x="35" y="46"/>
                  <a:pt x="35" y="46"/>
                  <a:pt x="35" y="46"/>
                </a:cubicBezTo>
                <a:cubicBezTo>
                  <a:pt x="35" y="46"/>
                  <a:pt x="35" y="46"/>
                  <a:pt x="35" y="46"/>
                </a:cubicBezTo>
                <a:cubicBezTo>
                  <a:pt x="35" y="45"/>
                  <a:pt x="35" y="45"/>
                  <a:pt x="35" y="45"/>
                </a:cubicBezTo>
                <a:cubicBezTo>
                  <a:pt x="35" y="45"/>
                  <a:pt x="35" y="45"/>
                  <a:pt x="35" y="45"/>
                </a:cubicBezTo>
                <a:cubicBezTo>
                  <a:pt x="36" y="45"/>
                  <a:pt x="36" y="44"/>
                  <a:pt x="36" y="44"/>
                </a:cubicBezTo>
                <a:cubicBezTo>
                  <a:pt x="36" y="44"/>
                  <a:pt x="36" y="43"/>
                  <a:pt x="36" y="43"/>
                </a:cubicBezTo>
                <a:cubicBezTo>
                  <a:pt x="36" y="43"/>
                  <a:pt x="36" y="43"/>
                  <a:pt x="36" y="43"/>
                </a:cubicBezTo>
                <a:cubicBezTo>
                  <a:pt x="36" y="42"/>
                  <a:pt x="36" y="42"/>
                  <a:pt x="36" y="42"/>
                </a:cubicBezTo>
                <a:cubicBezTo>
                  <a:pt x="37" y="42"/>
                  <a:pt x="37" y="42"/>
                  <a:pt x="37" y="42"/>
                </a:cubicBezTo>
                <a:cubicBezTo>
                  <a:pt x="37" y="42"/>
                  <a:pt x="37" y="42"/>
                  <a:pt x="37" y="42"/>
                </a:cubicBezTo>
                <a:cubicBezTo>
                  <a:pt x="37" y="41"/>
                  <a:pt x="37" y="41"/>
                  <a:pt x="37" y="41"/>
                </a:cubicBezTo>
                <a:cubicBezTo>
                  <a:pt x="38" y="41"/>
                  <a:pt x="38" y="41"/>
                  <a:pt x="38" y="41"/>
                </a:cubicBezTo>
                <a:cubicBezTo>
                  <a:pt x="38" y="40"/>
                  <a:pt x="38" y="40"/>
                  <a:pt x="38" y="40"/>
                </a:cubicBezTo>
                <a:cubicBezTo>
                  <a:pt x="38" y="40"/>
                  <a:pt x="38" y="39"/>
                  <a:pt x="38" y="39"/>
                </a:cubicBezTo>
                <a:cubicBezTo>
                  <a:pt x="38" y="39"/>
                  <a:pt x="38" y="39"/>
                  <a:pt x="39" y="39"/>
                </a:cubicBezTo>
                <a:cubicBezTo>
                  <a:pt x="39" y="39"/>
                  <a:pt x="39" y="39"/>
                  <a:pt x="39" y="39"/>
                </a:cubicBezTo>
                <a:cubicBezTo>
                  <a:pt x="39" y="38"/>
                  <a:pt x="39" y="38"/>
                  <a:pt x="39" y="38"/>
                </a:cubicBezTo>
                <a:cubicBezTo>
                  <a:pt x="39" y="38"/>
                  <a:pt x="39" y="38"/>
                  <a:pt x="39" y="38"/>
                </a:cubicBezTo>
                <a:cubicBezTo>
                  <a:pt x="40" y="38"/>
                  <a:pt x="40" y="38"/>
                  <a:pt x="40" y="37"/>
                </a:cubicBezTo>
                <a:cubicBezTo>
                  <a:pt x="40" y="37"/>
                  <a:pt x="40" y="37"/>
                  <a:pt x="40" y="37"/>
                </a:cubicBezTo>
                <a:cubicBezTo>
                  <a:pt x="40" y="37"/>
                  <a:pt x="40" y="36"/>
                  <a:pt x="41" y="36"/>
                </a:cubicBezTo>
                <a:cubicBezTo>
                  <a:pt x="41" y="36"/>
                  <a:pt x="41" y="36"/>
                  <a:pt x="41" y="36"/>
                </a:cubicBezTo>
                <a:cubicBezTo>
                  <a:pt x="42" y="35"/>
                  <a:pt x="42" y="35"/>
                  <a:pt x="42" y="35"/>
                </a:cubicBezTo>
                <a:cubicBezTo>
                  <a:pt x="42" y="34"/>
                  <a:pt x="42" y="34"/>
                  <a:pt x="42" y="34"/>
                </a:cubicBezTo>
                <a:cubicBezTo>
                  <a:pt x="42" y="34"/>
                  <a:pt x="42" y="34"/>
                  <a:pt x="42" y="34"/>
                </a:cubicBezTo>
                <a:cubicBezTo>
                  <a:pt x="42" y="34"/>
                  <a:pt x="43" y="34"/>
                  <a:pt x="43" y="33"/>
                </a:cubicBezTo>
                <a:cubicBezTo>
                  <a:pt x="43" y="33"/>
                  <a:pt x="43" y="33"/>
                  <a:pt x="43" y="33"/>
                </a:cubicBezTo>
                <a:cubicBezTo>
                  <a:pt x="43" y="32"/>
                  <a:pt x="44" y="32"/>
                  <a:pt x="44" y="31"/>
                </a:cubicBezTo>
                <a:cubicBezTo>
                  <a:pt x="45" y="31"/>
                  <a:pt x="45" y="31"/>
                  <a:pt x="46" y="30"/>
                </a:cubicBezTo>
                <a:cubicBezTo>
                  <a:pt x="47" y="29"/>
                  <a:pt x="48" y="28"/>
                  <a:pt x="49" y="27"/>
                </a:cubicBezTo>
                <a:cubicBezTo>
                  <a:pt x="50" y="27"/>
                  <a:pt x="50" y="27"/>
                  <a:pt x="50" y="27"/>
                </a:cubicBezTo>
                <a:cubicBezTo>
                  <a:pt x="50" y="27"/>
                  <a:pt x="50" y="26"/>
                  <a:pt x="51" y="25"/>
                </a:cubicBezTo>
                <a:cubicBezTo>
                  <a:pt x="51" y="25"/>
                  <a:pt x="51" y="25"/>
                  <a:pt x="51" y="25"/>
                </a:cubicBezTo>
                <a:cubicBezTo>
                  <a:pt x="51" y="25"/>
                  <a:pt x="52" y="25"/>
                  <a:pt x="52" y="24"/>
                </a:cubicBezTo>
                <a:cubicBezTo>
                  <a:pt x="53" y="24"/>
                  <a:pt x="53" y="24"/>
                  <a:pt x="53" y="24"/>
                </a:cubicBezTo>
                <a:cubicBezTo>
                  <a:pt x="53" y="24"/>
                  <a:pt x="53" y="24"/>
                  <a:pt x="53" y="23"/>
                </a:cubicBezTo>
                <a:cubicBezTo>
                  <a:pt x="54" y="23"/>
                  <a:pt x="54" y="23"/>
                  <a:pt x="54" y="23"/>
                </a:cubicBezTo>
                <a:cubicBezTo>
                  <a:pt x="54" y="23"/>
                  <a:pt x="54" y="23"/>
                  <a:pt x="54" y="23"/>
                </a:cubicBezTo>
                <a:cubicBezTo>
                  <a:pt x="54" y="23"/>
                  <a:pt x="54" y="23"/>
                  <a:pt x="54" y="23"/>
                </a:cubicBezTo>
                <a:cubicBezTo>
                  <a:pt x="55" y="23"/>
                  <a:pt x="55" y="23"/>
                  <a:pt x="55" y="23"/>
                </a:cubicBezTo>
                <a:cubicBezTo>
                  <a:pt x="55" y="23"/>
                  <a:pt x="55" y="22"/>
                  <a:pt x="56" y="22"/>
                </a:cubicBezTo>
                <a:cubicBezTo>
                  <a:pt x="56" y="21"/>
                  <a:pt x="57" y="21"/>
                  <a:pt x="57" y="21"/>
                </a:cubicBezTo>
                <a:cubicBezTo>
                  <a:pt x="57" y="21"/>
                  <a:pt x="57" y="21"/>
                  <a:pt x="57" y="21"/>
                </a:cubicBezTo>
                <a:cubicBezTo>
                  <a:pt x="58" y="21"/>
                  <a:pt x="58" y="20"/>
                  <a:pt x="59" y="20"/>
                </a:cubicBezTo>
                <a:cubicBezTo>
                  <a:pt x="59" y="20"/>
                  <a:pt x="59" y="20"/>
                  <a:pt x="60" y="20"/>
                </a:cubicBezTo>
                <a:cubicBezTo>
                  <a:pt x="60" y="19"/>
                  <a:pt x="60" y="18"/>
                  <a:pt x="60" y="18"/>
                </a:cubicBezTo>
                <a:cubicBezTo>
                  <a:pt x="59" y="18"/>
                  <a:pt x="59" y="17"/>
                  <a:pt x="59" y="17"/>
                </a:cubicBezTo>
                <a:cubicBezTo>
                  <a:pt x="59" y="16"/>
                  <a:pt x="59" y="16"/>
                  <a:pt x="59" y="16"/>
                </a:cubicBezTo>
                <a:cubicBezTo>
                  <a:pt x="58" y="16"/>
                  <a:pt x="58" y="16"/>
                  <a:pt x="58" y="16"/>
                </a:cubicBezTo>
                <a:cubicBezTo>
                  <a:pt x="58" y="16"/>
                  <a:pt x="58" y="15"/>
                  <a:pt x="58" y="14"/>
                </a:cubicBezTo>
                <a:cubicBezTo>
                  <a:pt x="57" y="14"/>
                  <a:pt x="57" y="14"/>
                  <a:pt x="57" y="14"/>
                </a:cubicBezTo>
                <a:cubicBezTo>
                  <a:pt x="57" y="13"/>
                  <a:pt x="57" y="13"/>
                  <a:pt x="57" y="13"/>
                </a:cubicBezTo>
                <a:cubicBezTo>
                  <a:pt x="57" y="13"/>
                  <a:pt x="57" y="13"/>
                  <a:pt x="57" y="13"/>
                </a:cubicBezTo>
                <a:cubicBezTo>
                  <a:pt x="57" y="13"/>
                  <a:pt x="57" y="13"/>
                  <a:pt x="57" y="13"/>
                </a:cubicBezTo>
                <a:cubicBezTo>
                  <a:pt x="57" y="12"/>
                  <a:pt x="57" y="12"/>
                  <a:pt x="57" y="12"/>
                </a:cubicBezTo>
                <a:cubicBezTo>
                  <a:pt x="56" y="12"/>
                  <a:pt x="56" y="12"/>
                  <a:pt x="56" y="12"/>
                </a:cubicBezTo>
                <a:cubicBezTo>
                  <a:pt x="56" y="11"/>
                  <a:pt x="56" y="11"/>
                  <a:pt x="56" y="11"/>
                </a:cubicBezTo>
                <a:cubicBezTo>
                  <a:pt x="55" y="10"/>
                  <a:pt x="55" y="10"/>
                  <a:pt x="55" y="10"/>
                </a:cubicBezTo>
                <a:cubicBezTo>
                  <a:pt x="55" y="10"/>
                  <a:pt x="55" y="10"/>
                  <a:pt x="55" y="10"/>
                </a:cubicBezTo>
                <a:cubicBezTo>
                  <a:pt x="55" y="10"/>
                  <a:pt x="55" y="10"/>
                  <a:pt x="55" y="10"/>
                </a:cubicBezTo>
                <a:cubicBezTo>
                  <a:pt x="55" y="9"/>
                  <a:pt x="55" y="9"/>
                  <a:pt x="55" y="9"/>
                </a:cubicBezTo>
                <a:cubicBezTo>
                  <a:pt x="55" y="9"/>
                  <a:pt x="55" y="9"/>
                  <a:pt x="55" y="9"/>
                </a:cubicBezTo>
                <a:cubicBezTo>
                  <a:pt x="55" y="8"/>
                  <a:pt x="55" y="8"/>
                  <a:pt x="55" y="8"/>
                </a:cubicBezTo>
                <a:cubicBezTo>
                  <a:pt x="54" y="8"/>
                  <a:pt x="54" y="8"/>
                  <a:pt x="54" y="8"/>
                </a:cubicBezTo>
                <a:cubicBezTo>
                  <a:pt x="54" y="7"/>
                  <a:pt x="54" y="7"/>
                  <a:pt x="54" y="7"/>
                </a:cubicBezTo>
                <a:cubicBezTo>
                  <a:pt x="54" y="7"/>
                  <a:pt x="53" y="7"/>
                  <a:pt x="53" y="7"/>
                </a:cubicBezTo>
                <a:cubicBezTo>
                  <a:pt x="53" y="6"/>
                  <a:pt x="53" y="6"/>
                  <a:pt x="53" y="5"/>
                </a:cubicBezTo>
                <a:cubicBezTo>
                  <a:pt x="53" y="5"/>
                  <a:pt x="52" y="4"/>
                  <a:pt x="52" y="4"/>
                </a:cubicBezTo>
                <a:cubicBezTo>
                  <a:pt x="52" y="3"/>
                  <a:pt x="51" y="3"/>
                  <a:pt x="51" y="1"/>
                </a:cubicBezTo>
                <a:cubicBezTo>
                  <a:pt x="51" y="1"/>
                  <a:pt x="51" y="1"/>
                  <a:pt x="51" y="1"/>
                </a:cubicBezTo>
                <a:cubicBezTo>
                  <a:pt x="51" y="1"/>
                  <a:pt x="51" y="1"/>
                  <a:pt x="51" y="1"/>
                </a:cubicBezTo>
                <a:cubicBezTo>
                  <a:pt x="52" y="1"/>
                  <a:pt x="52" y="0"/>
                  <a:pt x="53" y="0"/>
                </a:cubicBezTo>
                <a:cubicBezTo>
                  <a:pt x="53" y="0"/>
                  <a:pt x="53" y="0"/>
                  <a:pt x="53" y="0"/>
                </a:cubicBezTo>
                <a:cubicBezTo>
                  <a:pt x="53" y="0"/>
                  <a:pt x="53" y="0"/>
                  <a:pt x="53" y="0"/>
                </a:cubicBezTo>
                <a:cubicBezTo>
                  <a:pt x="54" y="1"/>
                  <a:pt x="54" y="1"/>
                  <a:pt x="54" y="1"/>
                </a:cubicBezTo>
                <a:cubicBezTo>
                  <a:pt x="54" y="2"/>
                  <a:pt x="55" y="2"/>
                  <a:pt x="55" y="3"/>
                </a:cubicBezTo>
                <a:cubicBezTo>
                  <a:pt x="55" y="3"/>
                  <a:pt x="55" y="3"/>
                  <a:pt x="56" y="3"/>
                </a:cubicBezTo>
                <a:cubicBezTo>
                  <a:pt x="56" y="4"/>
                  <a:pt x="56" y="4"/>
                  <a:pt x="56" y="4"/>
                </a:cubicBezTo>
                <a:cubicBezTo>
                  <a:pt x="56" y="4"/>
                  <a:pt x="56" y="4"/>
                  <a:pt x="56" y="4"/>
                </a:cubicBezTo>
                <a:cubicBezTo>
                  <a:pt x="56" y="5"/>
                  <a:pt x="56" y="5"/>
                  <a:pt x="56" y="5"/>
                </a:cubicBezTo>
                <a:cubicBezTo>
                  <a:pt x="57" y="5"/>
                  <a:pt x="57" y="5"/>
                  <a:pt x="57" y="5"/>
                </a:cubicBezTo>
                <a:cubicBezTo>
                  <a:pt x="57" y="6"/>
                  <a:pt x="57" y="6"/>
                  <a:pt x="57" y="6"/>
                </a:cubicBezTo>
                <a:cubicBezTo>
                  <a:pt x="57" y="6"/>
                  <a:pt x="57" y="6"/>
                  <a:pt x="57" y="6"/>
                </a:cubicBezTo>
                <a:cubicBezTo>
                  <a:pt x="57" y="7"/>
                  <a:pt x="57" y="7"/>
                  <a:pt x="57" y="7"/>
                </a:cubicBezTo>
                <a:cubicBezTo>
                  <a:pt x="58" y="7"/>
                  <a:pt x="58" y="7"/>
                  <a:pt x="58" y="7"/>
                </a:cubicBezTo>
                <a:cubicBezTo>
                  <a:pt x="58" y="8"/>
                  <a:pt x="58" y="9"/>
                  <a:pt x="58" y="9"/>
                </a:cubicBezTo>
                <a:cubicBezTo>
                  <a:pt x="59" y="9"/>
                  <a:pt x="59" y="9"/>
                  <a:pt x="59" y="9"/>
                </a:cubicBezTo>
                <a:cubicBezTo>
                  <a:pt x="59" y="9"/>
                  <a:pt x="59" y="9"/>
                  <a:pt x="59" y="9"/>
                </a:cubicBezTo>
                <a:cubicBezTo>
                  <a:pt x="59" y="10"/>
                  <a:pt x="59" y="10"/>
                  <a:pt x="59" y="11"/>
                </a:cubicBezTo>
                <a:cubicBezTo>
                  <a:pt x="60" y="11"/>
                  <a:pt x="60" y="11"/>
                  <a:pt x="60" y="11"/>
                </a:cubicBezTo>
                <a:cubicBezTo>
                  <a:pt x="60" y="11"/>
                  <a:pt x="60" y="12"/>
                  <a:pt x="60" y="12"/>
                </a:cubicBezTo>
                <a:cubicBezTo>
                  <a:pt x="60" y="12"/>
                  <a:pt x="61" y="13"/>
                  <a:pt x="61" y="13"/>
                </a:cubicBezTo>
                <a:cubicBezTo>
                  <a:pt x="61" y="13"/>
                  <a:pt x="61" y="13"/>
                  <a:pt x="61" y="13"/>
                </a:cubicBezTo>
                <a:cubicBezTo>
                  <a:pt x="61" y="14"/>
                  <a:pt x="61" y="14"/>
                  <a:pt x="61" y="14"/>
                </a:cubicBezTo>
                <a:cubicBezTo>
                  <a:pt x="62" y="14"/>
                  <a:pt x="62" y="14"/>
                  <a:pt x="62" y="14"/>
                </a:cubicBezTo>
                <a:cubicBezTo>
                  <a:pt x="62" y="15"/>
                  <a:pt x="62" y="16"/>
                  <a:pt x="63" y="16"/>
                </a:cubicBezTo>
                <a:cubicBezTo>
                  <a:pt x="63" y="16"/>
                  <a:pt x="63" y="17"/>
                  <a:pt x="63" y="18"/>
                </a:cubicBezTo>
                <a:cubicBezTo>
                  <a:pt x="64" y="17"/>
                  <a:pt x="66" y="17"/>
                  <a:pt x="66" y="17"/>
                </a:cubicBezTo>
                <a:close/>
                <a:moveTo>
                  <a:pt x="112" y="70"/>
                </a:moveTo>
                <a:cubicBezTo>
                  <a:pt x="136" y="70"/>
                  <a:pt x="136" y="70"/>
                  <a:pt x="136" y="70"/>
                </a:cubicBezTo>
                <a:cubicBezTo>
                  <a:pt x="137" y="70"/>
                  <a:pt x="139" y="70"/>
                  <a:pt x="141" y="70"/>
                </a:cubicBezTo>
                <a:cubicBezTo>
                  <a:pt x="143" y="70"/>
                  <a:pt x="145" y="70"/>
                  <a:pt x="147" y="70"/>
                </a:cubicBezTo>
                <a:cubicBezTo>
                  <a:pt x="146" y="72"/>
                  <a:pt x="146" y="73"/>
                  <a:pt x="146" y="75"/>
                </a:cubicBezTo>
                <a:cubicBezTo>
                  <a:pt x="146" y="77"/>
                  <a:pt x="146" y="78"/>
                  <a:pt x="146" y="80"/>
                </a:cubicBezTo>
                <a:cubicBezTo>
                  <a:pt x="146" y="96"/>
                  <a:pt x="146" y="96"/>
                  <a:pt x="146" y="96"/>
                </a:cubicBezTo>
                <a:cubicBezTo>
                  <a:pt x="146" y="142"/>
                  <a:pt x="146" y="142"/>
                  <a:pt x="146" y="142"/>
                </a:cubicBezTo>
                <a:cubicBezTo>
                  <a:pt x="146" y="153"/>
                  <a:pt x="146" y="153"/>
                  <a:pt x="146" y="153"/>
                </a:cubicBezTo>
                <a:cubicBezTo>
                  <a:pt x="147" y="154"/>
                  <a:pt x="147" y="154"/>
                  <a:pt x="147" y="154"/>
                </a:cubicBezTo>
                <a:cubicBezTo>
                  <a:pt x="146" y="155"/>
                  <a:pt x="146" y="156"/>
                  <a:pt x="146" y="157"/>
                </a:cubicBezTo>
                <a:cubicBezTo>
                  <a:pt x="145" y="158"/>
                  <a:pt x="145" y="159"/>
                  <a:pt x="145" y="160"/>
                </a:cubicBezTo>
                <a:cubicBezTo>
                  <a:pt x="144" y="161"/>
                  <a:pt x="144" y="161"/>
                  <a:pt x="144" y="161"/>
                </a:cubicBezTo>
                <a:cubicBezTo>
                  <a:pt x="144" y="161"/>
                  <a:pt x="144" y="161"/>
                  <a:pt x="144" y="162"/>
                </a:cubicBezTo>
                <a:cubicBezTo>
                  <a:pt x="143" y="162"/>
                  <a:pt x="143" y="162"/>
                  <a:pt x="143" y="162"/>
                </a:cubicBezTo>
                <a:cubicBezTo>
                  <a:pt x="143" y="162"/>
                  <a:pt x="143" y="163"/>
                  <a:pt x="143" y="163"/>
                </a:cubicBezTo>
                <a:cubicBezTo>
                  <a:pt x="143" y="163"/>
                  <a:pt x="143" y="163"/>
                  <a:pt x="142" y="164"/>
                </a:cubicBezTo>
                <a:cubicBezTo>
                  <a:pt x="142" y="164"/>
                  <a:pt x="142" y="164"/>
                  <a:pt x="141" y="164"/>
                </a:cubicBezTo>
                <a:cubicBezTo>
                  <a:pt x="141" y="164"/>
                  <a:pt x="141" y="164"/>
                  <a:pt x="141" y="165"/>
                </a:cubicBezTo>
                <a:cubicBezTo>
                  <a:pt x="141" y="165"/>
                  <a:pt x="141" y="165"/>
                  <a:pt x="141" y="165"/>
                </a:cubicBezTo>
                <a:cubicBezTo>
                  <a:pt x="140" y="165"/>
                  <a:pt x="140" y="165"/>
                  <a:pt x="140" y="165"/>
                </a:cubicBezTo>
                <a:cubicBezTo>
                  <a:pt x="140" y="165"/>
                  <a:pt x="140" y="165"/>
                  <a:pt x="140" y="165"/>
                </a:cubicBezTo>
                <a:cubicBezTo>
                  <a:pt x="140" y="166"/>
                  <a:pt x="139" y="166"/>
                  <a:pt x="139" y="166"/>
                </a:cubicBezTo>
                <a:cubicBezTo>
                  <a:pt x="139" y="166"/>
                  <a:pt x="138" y="166"/>
                  <a:pt x="138" y="166"/>
                </a:cubicBezTo>
                <a:cubicBezTo>
                  <a:pt x="138" y="166"/>
                  <a:pt x="138" y="166"/>
                  <a:pt x="138" y="166"/>
                </a:cubicBezTo>
                <a:cubicBezTo>
                  <a:pt x="138" y="166"/>
                  <a:pt x="137" y="166"/>
                  <a:pt x="137" y="166"/>
                </a:cubicBezTo>
                <a:cubicBezTo>
                  <a:pt x="137" y="167"/>
                  <a:pt x="136" y="167"/>
                  <a:pt x="136" y="167"/>
                </a:cubicBezTo>
                <a:cubicBezTo>
                  <a:pt x="136" y="167"/>
                  <a:pt x="136" y="167"/>
                  <a:pt x="136" y="167"/>
                </a:cubicBezTo>
                <a:cubicBezTo>
                  <a:pt x="135" y="167"/>
                  <a:pt x="134" y="167"/>
                  <a:pt x="133" y="168"/>
                </a:cubicBezTo>
                <a:cubicBezTo>
                  <a:pt x="132" y="168"/>
                  <a:pt x="131" y="168"/>
                  <a:pt x="130" y="168"/>
                </a:cubicBezTo>
                <a:cubicBezTo>
                  <a:pt x="129" y="168"/>
                  <a:pt x="127" y="168"/>
                  <a:pt x="126" y="167"/>
                </a:cubicBezTo>
                <a:cubicBezTo>
                  <a:pt x="125" y="167"/>
                  <a:pt x="124" y="167"/>
                  <a:pt x="123" y="167"/>
                </a:cubicBezTo>
                <a:cubicBezTo>
                  <a:pt x="123" y="189"/>
                  <a:pt x="123" y="189"/>
                  <a:pt x="123" y="189"/>
                </a:cubicBezTo>
                <a:cubicBezTo>
                  <a:pt x="123" y="191"/>
                  <a:pt x="123" y="192"/>
                  <a:pt x="123" y="194"/>
                </a:cubicBezTo>
                <a:cubicBezTo>
                  <a:pt x="123" y="196"/>
                  <a:pt x="123" y="198"/>
                  <a:pt x="123" y="199"/>
                </a:cubicBezTo>
                <a:cubicBezTo>
                  <a:pt x="122" y="202"/>
                  <a:pt x="121" y="204"/>
                  <a:pt x="119" y="205"/>
                </a:cubicBezTo>
                <a:cubicBezTo>
                  <a:pt x="117" y="207"/>
                  <a:pt x="114" y="208"/>
                  <a:pt x="112" y="209"/>
                </a:cubicBezTo>
                <a:cubicBezTo>
                  <a:pt x="111" y="209"/>
                  <a:pt x="111" y="209"/>
                  <a:pt x="111" y="209"/>
                </a:cubicBezTo>
                <a:cubicBezTo>
                  <a:pt x="111" y="209"/>
                  <a:pt x="111" y="209"/>
                  <a:pt x="111" y="208"/>
                </a:cubicBezTo>
                <a:cubicBezTo>
                  <a:pt x="110" y="209"/>
                  <a:pt x="110" y="209"/>
                  <a:pt x="110" y="209"/>
                </a:cubicBezTo>
                <a:cubicBezTo>
                  <a:pt x="110" y="208"/>
                  <a:pt x="110" y="208"/>
                  <a:pt x="110" y="208"/>
                </a:cubicBezTo>
                <a:cubicBezTo>
                  <a:pt x="107" y="208"/>
                  <a:pt x="107" y="208"/>
                  <a:pt x="107" y="208"/>
                </a:cubicBezTo>
                <a:cubicBezTo>
                  <a:pt x="107" y="208"/>
                  <a:pt x="107" y="208"/>
                  <a:pt x="107" y="208"/>
                </a:cubicBezTo>
                <a:cubicBezTo>
                  <a:pt x="106" y="208"/>
                  <a:pt x="106" y="208"/>
                  <a:pt x="106" y="208"/>
                </a:cubicBezTo>
                <a:cubicBezTo>
                  <a:pt x="106" y="208"/>
                  <a:pt x="106" y="208"/>
                  <a:pt x="106" y="208"/>
                </a:cubicBezTo>
                <a:cubicBezTo>
                  <a:pt x="105" y="208"/>
                  <a:pt x="105" y="208"/>
                  <a:pt x="105" y="208"/>
                </a:cubicBezTo>
                <a:cubicBezTo>
                  <a:pt x="105" y="207"/>
                  <a:pt x="105" y="207"/>
                  <a:pt x="105" y="207"/>
                </a:cubicBezTo>
                <a:cubicBezTo>
                  <a:pt x="104" y="207"/>
                  <a:pt x="104" y="207"/>
                  <a:pt x="103" y="207"/>
                </a:cubicBezTo>
                <a:cubicBezTo>
                  <a:pt x="103" y="207"/>
                  <a:pt x="103" y="207"/>
                  <a:pt x="103" y="206"/>
                </a:cubicBezTo>
                <a:cubicBezTo>
                  <a:pt x="103" y="206"/>
                  <a:pt x="103" y="206"/>
                  <a:pt x="103" y="206"/>
                </a:cubicBezTo>
                <a:cubicBezTo>
                  <a:pt x="102" y="206"/>
                  <a:pt x="102" y="206"/>
                  <a:pt x="102" y="206"/>
                </a:cubicBezTo>
                <a:cubicBezTo>
                  <a:pt x="102" y="205"/>
                  <a:pt x="102" y="205"/>
                  <a:pt x="102" y="205"/>
                </a:cubicBezTo>
                <a:cubicBezTo>
                  <a:pt x="102" y="205"/>
                  <a:pt x="101" y="205"/>
                  <a:pt x="101" y="205"/>
                </a:cubicBezTo>
                <a:cubicBezTo>
                  <a:pt x="101" y="205"/>
                  <a:pt x="101" y="204"/>
                  <a:pt x="100" y="204"/>
                </a:cubicBezTo>
                <a:cubicBezTo>
                  <a:pt x="100" y="203"/>
                  <a:pt x="100" y="203"/>
                  <a:pt x="100" y="203"/>
                </a:cubicBezTo>
                <a:cubicBezTo>
                  <a:pt x="100" y="203"/>
                  <a:pt x="100" y="203"/>
                  <a:pt x="100" y="203"/>
                </a:cubicBezTo>
                <a:cubicBezTo>
                  <a:pt x="100" y="202"/>
                  <a:pt x="100" y="202"/>
                  <a:pt x="100" y="202"/>
                </a:cubicBezTo>
                <a:cubicBezTo>
                  <a:pt x="99" y="202"/>
                  <a:pt x="99" y="202"/>
                  <a:pt x="99" y="202"/>
                </a:cubicBezTo>
                <a:cubicBezTo>
                  <a:pt x="99" y="201"/>
                  <a:pt x="99" y="201"/>
                  <a:pt x="99" y="201"/>
                </a:cubicBezTo>
                <a:cubicBezTo>
                  <a:pt x="99" y="201"/>
                  <a:pt x="99" y="201"/>
                  <a:pt x="99" y="201"/>
                </a:cubicBezTo>
                <a:cubicBezTo>
                  <a:pt x="98" y="201"/>
                  <a:pt x="98" y="200"/>
                  <a:pt x="98" y="200"/>
                </a:cubicBezTo>
                <a:cubicBezTo>
                  <a:pt x="98" y="199"/>
                  <a:pt x="98" y="199"/>
                  <a:pt x="98" y="198"/>
                </a:cubicBezTo>
                <a:cubicBezTo>
                  <a:pt x="97" y="198"/>
                  <a:pt x="97" y="198"/>
                  <a:pt x="97" y="198"/>
                </a:cubicBezTo>
                <a:cubicBezTo>
                  <a:pt x="97" y="167"/>
                  <a:pt x="97" y="167"/>
                  <a:pt x="97" y="167"/>
                </a:cubicBezTo>
                <a:cubicBezTo>
                  <a:pt x="80" y="167"/>
                  <a:pt x="80" y="167"/>
                  <a:pt x="80" y="167"/>
                </a:cubicBezTo>
                <a:cubicBezTo>
                  <a:pt x="80" y="189"/>
                  <a:pt x="80" y="189"/>
                  <a:pt x="80" y="189"/>
                </a:cubicBezTo>
                <a:cubicBezTo>
                  <a:pt x="80" y="191"/>
                  <a:pt x="80" y="193"/>
                  <a:pt x="80" y="195"/>
                </a:cubicBezTo>
                <a:cubicBezTo>
                  <a:pt x="80" y="198"/>
                  <a:pt x="80" y="199"/>
                  <a:pt x="79" y="201"/>
                </a:cubicBezTo>
                <a:cubicBezTo>
                  <a:pt x="79" y="201"/>
                  <a:pt x="79" y="201"/>
                  <a:pt x="79" y="201"/>
                </a:cubicBezTo>
                <a:cubicBezTo>
                  <a:pt x="79" y="201"/>
                  <a:pt x="79" y="201"/>
                  <a:pt x="79" y="201"/>
                </a:cubicBezTo>
                <a:cubicBezTo>
                  <a:pt x="79" y="201"/>
                  <a:pt x="79" y="201"/>
                  <a:pt x="79" y="201"/>
                </a:cubicBezTo>
                <a:cubicBezTo>
                  <a:pt x="79" y="202"/>
                  <a:pt x="79" y="202"/>
                  <a:pt x="79" y="202"/>
                </a:cubicBezTo>
                <a:cubicBezTo>
                  <a:pt x="78" y="202"/>
                  <a:pt x="78" y="202"/>
                  <a:pt x="78" y="202"/>
                </a:cubicBezTo>
                <a:cubicBezTo>
                  <a:pt x="78" y="203"/>
                  <a:pt x="78" y="203"/>
                  <a:pt x="78" y="203"/>
                </a:cubicBezTo>
                <a:cubicBezTo>
                  <a:pt x="77" y="204"/>
                  <a:pt x="77" y="204"/>
                  <a:pt x="77" y="204"/>
                </a:cubicBezTo>
                <a:cubicBezTo>
                  <a:pt x="76" y="205"/>
                  <a:pt x="75" y="206"/>
                  <a:pt x="75" y="207"/>
                </a:cubicBezTo>
                <a:cubicBezTo>
                  <a:pt x="75" y="207"/>
                  <a:pt x="74" y="207"/>
                  <a:pt x="73" y="207"/>
                </a:cubicBezTo>
                <a:cubicBezTo>
                  <a:pt x="73" y="207"/>
                  <a:pt x="73" y="207"/>
                  <a:pt x="73" y="207"/>
                </a:cubicBezTo>
                <a:cubicBezTo>
                  <a:pt x="73" y="207"/>
                  <a:pt x="73" y="207"/>
                  <a:pt x="73" y="208"/>
                </a:cubicBezTo>
                <a:cubicBezTo>
                  <a:pt x="73" y="208"/>
                  <a:pt x="72" y="208"/>
                  <a:pt x="72" y="208"/>
                </a:cubicBezTo>
                <a:cubicBezTo>
                  <a:pt x="72" y="208"/>
                  <a:pt x="71" y="208"/>
                  <a:pt x="71" y="208"/>
                </a:cubicBezTo>
                <a:cubicBezTo>
                  <a:pt x="71" y="208"/>
                  <a:pt x="71" y="208"/>
                  <a:pt x="71" y="208"/>
                </a:cubicBezTo>
                <a:cubicBezTo>
                  <a:pt x="70" y="208"/>
                  <a:pt x="70" y="208"/>
                  <a:pt x="70" y="208"/>
                </a:cubicBezTo>
                <a:cubicBezTo>
                  <a:pt x="70" y="208"/>
                  <a:pt x="70" y="208"/>
                  <a:pt x="70" y="208"/>
                </a:cubicBezTo>
                <a:cubicBezTo>
                  <a:pt x="68" y="208"/>
                  <a:pt x="68" y="208"/>
                  <a:pt x="68" y="208"/>
                </a:cubicBezTo>
                <a:cubicBezTo>
                  <a:pt x="68" y="209"/>
                  <a:pt x="68" y="209"/>
                  <a:pt x="68" y="209"/>
                </a:cubicBezTo>
                <a:cubicBezTo>
                  <a:pt x="67" y="209"/>
                  <a:pt x="67" y="209"/>
                  <a:pt x="67" y="209"/>
                </a:cubicBezTo>
                <a:cubicBezTo>
                  <a:pt x="67" y="208"/>
                  <a:pt x="67" y="208"/>
                  <a:pt x="67" y="208"/>
                </a:cubicBezTo>
                <a:cubicBezTo>
                  <a:pt x="64" y="208"/>
                  <a:pt x="64" y="208"/>
                  <a:pt x="64" y="208"/>
                </a:cubicBezTo>
                <a:cubicBezTo>
                  <a:pt x="64" y="208"/>
                  <a:pt x="64" y="208"/>
                  <a:pt x="64" y="208"/>
                </a:cubicBezTo>
                <a:cubicBezTo>
                  <a:pt x="63" y="208"/>
                  <a:pt x="63" y="208"/>
                  <a:pt x="63" y="208"/>
                </a:cubicBezTo>
                <a:cubicBezTo>
                  <a:pt x="63" y="208"/>
                  <a:pt x="63" y="208"/>
                  <a:pt x="63" y="208"/>
                </a:cubicBezTo>
                <a:cubicBezTo>
                  <a:pt x="62" y="208"/>
                  <a:pt x="62" y="208"/>
                  <a:pt x="62" y="208"/>
                </a:cubicBezTo>
                <a:cubicBezTo>
                  <a:pt x="62" y="208"/>
                  <a:pt x="62" y="208"/>
                  <a:pt x="62" y="208"/>
                </a:cubicBezTo>
                <a:cubicBezTo>
                  <a:pt x="61" y="208"/>
                  <a:pt x="61" y="208"/>
                  <a:pt x="61" y="208"/>
                </a:cubicBezTo>
                <a:cubicBezTo>
                  <a:pt x="61" y="207"/>
                  <a:pt x="61" y="207"/>
                  <a:pt x="61" y="207"/>
                </a:cubicBezTo>
                <a:cubicBezTo>
                  <a:pt x="60" y="207"/>
                  <a:pt x="60" y="207"/>
                  <a:pt x="60" y="207"/>
                </a:cubicBezTo>
                <a:cubicBezTo>
                  <a:pt x="60" y="207"/>
                  <a:pt x="60" y="207"/>
                  <a:pt x="60" y="206"/>
                </a:cubicBezTo>
                <a:cubicBezTo>
                  <a:pt x="60" y="206"/>
                  <a:pt x="60" y="206"/>
                  <a:pt x="60" y="206"/>
                </a:cubicBezTo>
                <a:cubicBezTo>
                  <a:pt x="59" y="206"/>
                  <a:pt x="59" y="206"/>
                  <a:pt x="59" y="206"/>
                </a:cubicBezTo>
                <a:cubicBezTo>
                  <a:pt x="59" y="205"/>
                  <a:pt x="59" y="205"/>
                  <a:pt x="59" y="205"/>
                </a:cubicBezTo>
                <a:cubicBezTo>
                  <a:pt x="58" y="205"/>
                  <a:pt x="58" y="205"/>
                  <a:pt x="58" y="205"/>
                </a:cubicBezTo>
                <a:cubicBezTo>
                  <a:pt x="58" y="205"/>
                  <a:pt x="57" y="204"/>
                  <a:pt x="57" y="204"/>
                </a:cubicBezTo>
                <a:cubicBezTo>
                  <a:pt x="57" y="203"/>
                  <a:pt x="57" y="203"/>
                  <a:pt x="57" y="203"/>
                </a:cubicBezTo>
                <a:cubicBezTo>
                  <a:pt x="57" y="203"/>
                  <a:pt x="57" y="203"/>
                  <a:pt x="56" y="203"/>
                </a:cubicBezTo>
                <a:cubicBezTo>
                  <a:pt x="56" y="202"/>
                  <a:pt x="56" y="202"/>
                  <a:pt x="56" y="202"/>
                </a:cubicBezTo>
                <a:cubicBezTo>
                  <a:pt x="56" y="202"/>
                  <a:pt x="56" y="202"/>
                  <a:pt x="56" y="202"/>
                </a:cubicBezTo>
                <a:cubicBezTo>
                  <a:pt x="56" y="201"/>
                  <a:pt x="56" y="201"/>
                  <a:pt x="56" y="201"/>
                </a:cubicBezTo>
                <a:cubicBezTo>
                  <a:pt x="55" y="201"/>
                  <a:pt x="55" y="201"/>
                  <a:pt x="55" y="201"/>
                </a:cubicBezTo>
                <a:cubicBezTo>
                  <a:pt x="55" y="200"/>
                  <a:pt x="55" y="200"/>
                  <a:pt x="55" y="200"/>
                </a:cubicBezTo>
                <a:cubicBezTo>
                  <a:pt x="55" y="200"/>
                  <a:pt x="55" y="200"/>
                  <a:pt x="55" y="200"/>
                </a:cubicBezTo>
                <a:cubicBezTo>
                  <a:pt x="55" y="199"/>
                  <a:pt x="55" y="199"/>
                  <a:pt x="55" y="199"/>
                </a:cubicBezTo>
                <a:cubicBezTo>
                  <a:pt x="55" y="199"/>
                  <a:pt x="55" y="199"/>
                  <a:pt x="55" y="199"/>
                </a:cubicBezTo>
                <a:cubicBezTo>
                  <a:pt x="54" y="198"/>
                  <a:pt x="54" y="196"/>
                  <a:pt x="54" y="194"/>
                </a:cubicBezTo>
                <a:cubicBezTo>
                  <a:pt x="54" y="192"/>
                  <a:pt x="54" y="191"/>
                  <a:pt x="54" y="189"/>
                </a:cubicBezTo>
                <a:cubicBezTo>
                  <a:pt x="54" y="167"/>
                  <a:pt x="54" y="167"/>
                  <a:pt x="54" y="167"/>
                </a:cubicBezTo>
                <a:cubicBezTo>
                  <a:pt x="53" y="167"/>
                  <a:pt x="51" y="167"/>
                  <a:pt x="49" y="168"/>
                </a:cubicBezTo>
                <a:cubicBezTo>
                  <a:pt x="46" y="168"/>
                  <a:pt x="45" y="167"/>
                  <a:pt x="43" y="167"/>
                </a:cubicBezTo>
                <a:cubicBezTo>
                  <a:pt x="41" y="167"/>
                  <a:pt x="41" y="167"/>
                  <a:pt x="41" y="167"/>
                </a:cubicBezTo>
                <a:cubicBezTo>
                  <a:pt x="41" y="167"/>
                  <a:pt x="41" y="167"/>
                  <a:pt x="41" y="167"/>
                </a:cubicBezTo>
                <a:cubicBezTo>
                  <a:pt x="41" y="167"/>
                  <a:pt x="41" y="167"/>
                  <a:pt x="41" y="167"/>
                </a:cubicBezTo>
                <a:cubicBezTo>
                  <a:pt x="41" y="166"/>
                  <a:pt x="41" y="166"/>
                  <a:pt x="41" y="166"/>
                </a:cubicBezTo>
                <a:cubicBezTo>
                  <a:pt x="39" y="166"/>
                  <a:pt x="39" y="166"/>
                  <a:pt x="39" y="166"/>
                </a:cubicBezTo>
                <a:cubicBezTo>
                  <a:pt x="39" y="166"/>
                  <a:pt x="39" y="166"/>
                  <a:pt x="39" y="166"/>
                </a:cubicBezTo>
                <a:cubicBezTo>
                  <a:pt x="39" y="166"/>
                  <a:pt x="39" y="166"/>
                  <a:pt x="39" y="166"/>
                </a:cubicBezTo>
                <a:cubicBezTo>
                  <a:pt x="39" y="166"/>
                  <a:pt x="38" y="166"/>
                  <a:pt x="37" y="165"/>
                </a:cubicBezTo>
                <a:cubicBezTo>
                  <a:pt x="37" y="165"/>
                  <a:pt x="37" y="165"/>
                  <a:pt x="37" y="165"/>
                </a:cubicBezTo>
                <a:cubicBezTo>
                  <a:pt x="36" y="165"/>
                  <a:pt x="36" y="165"/>
                  <a:pt x="36" y="165"/>
                </a:cubicBezTo>
                <a:cubicBezTo>
                  <a:pt x="36" y="164"/>
                  <a:pt x="36" y="164"/>
                  <a:pt x="35" y="163"/>
                </a:cubicBezTo>
                <a:cubicBezTo>
                  <a:pt x="35" y="163"/>
                  <a:pt x="35" y="163"/>
                  <a:pt x="35" y="163"/>
                </a:cubicBezTo>
                <a:cubicBezTo>
                  <a:pt x="34" y="162"/>
                  <a:pt x="34" y="162"/>
                  <a:pt x="34" y="162"/>
                </a:cubicBezTo>
                <a:cubicBezTo>
                  <a:pt x="33" y="161"/>
                  <a:pt x="32" y="159"/>
                  <a:pt x="32" y="157"/>
                </a:cubicBezTo>
                <a:cubicBezTo>
                  <a:pt x="31" y="154"/>
                  <a:pt x="31" y="152"/>
                  <a:pt x="31" y="150"/>
                </a:cubicBezTo>
                <a:cubicBezTo>
                  <a:pt x="31" y="147"/>
                  <a:pt x="31" y="145"/>
                  <a:pt x="31" y="142"/>
                </a:cubicBezTo>
                <a:cubicBezTo>
                  <a:pt x="31" y="140"/>
                  <a:pt x="31" y="137"/>
                  <a:pt x="31" y="135"/>
                </a:cubicBezTo>
                <a:cubicBezTo>
                  <a:pt x="31" y="70"/>
                  <a:pt x="31" y="70"/>
                  <a:pt x="31" y="70"/>
                </a:cubicBezTo>
                <a:lnTo>
                  <a:pt x="112" y="70"/>
                </a:lnTo>
                <a:close/>
                <a:moveTo>
                  <a:pt x="60" y="35"/>
                </a:moveTo>
                <a:cubicBezTo>
                  <a:pt x="60" y="35"/>
                  <a:pt x="60" y="36"/>
                  <a:pt x="59" y="36"/>
                </a:cubicBezTo>
                <a:cubicBezTo>
                  <a:pt x="59" y="36"/>
                  <a:pt x="58" y="37"/>
                  <a:pt x="58" y="38"/>
                </a:cubicBezTo>
                <a:cubicBezTo>
                  <a:pt x="58" y="39"/>
                  <a:pt x="58" y="40"/>
                  <a:pt x="58" y="41"/>
                </a:cubicBezTo>
                <a:cubicBezTo>
                  <a:pt x="58" y="42"/>
                  <a:pt x="58" y="42"/>
                  <a:pt x="58" y="42"/>
                </a:cubicBezTo>
                <a:cubicBezTo>
                  <a:pt x="58" y="42"/>
                  <a:pt x="58" y="42"/>
                  <a:pt x="58" y="43"/>
                </a:cubicBezTo>
                <a:cubicBezTo>
                  <a:pt x="59" y="43"/>
                  <a:pt x="59" y="43"/>
                  <a:pt x="59" y="43"/>
                </a:cubicBezTo>
                <a:cubicBezTo>
                  <a:pt x="60" y="44"/>
                  <a:pt x="60" y="44"/>
                  <a:pt x="61" y="44"/>
                </a:cubicBezTo>
                <a:cubicBezTo>
                  <a:pt x="61" y="44"/>
                  <a:pt x="61" y="44"/>
                  <a:pt x="62" y="45"/>
                </a:cubicBezTo>
                <a:cubicBezTo>
                  <a:pt x="62" y="45"/>
                  <a:pt x="62" y="45"/>
                  <a:pt x="63" y="45"/>
                </a:cubicBezTo>
                <a:cubicBezTo>
                  <a:pt x="63" y="44"/>
                  <a:pt x="63" y="44"/>
                  <a:pt x="63" y="44"/>
                </a:cubicBezTo>
                <a:cubicBezTo>
                  <a:pt x="64" y="44"/>
                  <a:pt x="64" y="44"/>
                  <a:pt x="64" y="44"/>
                </a:cubicBezTo>
                <a:cubicBezTo>
                  <a:pt x="65" y="44"/>
                  <a:pt x="66" y="43"/>
                  <a:pt x="66" y="42"/>
                </a:cubicBezTo>
                <a:cubicBezTo>
                  <a:pt x="66" y="42"/>
                  <a:pt x="67" y="41"/>
                  <a:pt x="67" y="40"/>
                </a:cubicBezTo>
                <a:cubicBezTo>
                  <a:pt x="67" y="40"/>
                  <a:pt x="67" y="39"/>
                  <a:pt x="67" y="38"/>
                </a:cubicBezTo>
                <a:cubicBezTo>
                  <a:pt x="67" y="38"/>
                  <a:pt x="67" y="38"/>
                  <a:pt x="67" y="38"/>
                </a:cubicBezTo>
                <a:cubicBezTo>
                  <a:pt x="67" y="37"/>
                  <a:pt x="67" y="37"/>
                  <a:pt x="67" y="37"/>
                </a:cubicBezTo>
                <a:cubicBezTo>
                  <a:pt x="66" y="37"/>
                  <a:pt x="66" y="37"/>
                  <a:pt x="66" y="37"/>
                </a:cubicBezTo>
                <a:cubicBezTo>
                  <a:pt x="65" y="36"/>
                  <a:pt x="65" y="36"/>
                  <a:pt x="64" y="35"/>
                </a:cubicBezTo>
                <a:cubicBezTo>
                  <a:pt x="63" y="35"/>
                  <a:pt x="62" y="35"/>
                  <a:pt x="61" y="35"/>
                </a:cubicBezTo>
                <a:cubicBezTo>
                  <a:pt x="60" y="35"/>
                  <a:pt x="60" y="36"/>
                  <a:pt x="60" y="35"/>
                </a:cubicBezTo>
                <a:close/>
                <a:moveTo>
                  <a:pt x="119" y="42"/>
                </a:moveTo>
                <a:cubicBezTo>
                  <a:pt x="119" y="42"/>
                  <a:pt x="119" y="42"/>
                  <a:pt x="119" y="42"/>
                </a:cubicBezTo>
                <a:cubicBezTo>
                  <a:pt x="119" y="42"/>
                  <a:pt x="119" y="42"/>
                  <a:pt x="119" y="42"/>
                </a:cubicBezTo>
                <a:cubicBezTo>
                  <a:pt x="120" y="42"/>
                  <a:pt x="120" y="42"/>
                  <a:pt x="120" y="42"/>
                </a:cubicBezTo>
                <a:cubicBezTo>
                  <a:pt x="120" y="41"/>
                  <a:pt x="120" y="40"/>
                  <a:pt x="120" y="39"/>
                </a:cubicBezTo>
                <a:cubicBezTo>
                  <a:pt x="120" y="38"/>
                  <a:pt x="120" y="38"/>
                  <a:pt x="119" y="37"/>
                </a:cubicBezTo>
                <a:cubicBezTo>
                  <a:pt x="119" y="37"/>
                  <a:pt x="119" y="37"/>
                  <a:pt x="118" y="36"/>
                </a:cubicBezTo>
                <a:cubicBezTo>
                  <a:pt x="118" y="36"/>
                  <a:pt x="118" y="36"/>
                  <a:pt x="118" y="36"/>
                </a:cubicBezTo>
                <a:cubicBezTo>
                  <a:pt x="117" y="36"/>
                  <a:pt x="117" y="36"/>
                  <a:pt x="117" y="36"/>
                </a:cubicBezTo>
                <a:cubicBezTo>
                  <a:pt x="117" y="36"/>
                  <a:pt x="117" y="35"/>
                  <a:pt x="117" y="35"/>
                </a:cubicBezTo>
                <a:cubicBezTo>
                  <a:pt x="113" y="35"/>
                  <a:pt x="113" y="35"/>
                  <a:pt x="113" y="35"/>
                </a:cubicBezTo>
                <a:cubicBezTo>
                  <a:pt x="113" y="35"/>
                  <a:pt x="113" y="36"/>
                  <a:pt x="113" y="36"/>
                </a:cubicBezTo>
                <a:cubicBezTo>
                  <a:pt x="112" y="36"/>
                  <a:pt x="112" y="36"/>
                  <a:pt x="112" y="36"/>
                </a:cubicBezTo>
                <a:cubicBezTo>
                  <a:pt x="111" y="37"/>
                  <a:pt x="111" y="37"/>
                  <a:pt x="111" y="38"/>
                </a:cubicBezTo>
                <a:cubicBezTo>
                  <a:pt x="111" y="39"/>
                  <a:pt x="110" y="40"/>
                  <a:pt x="110" y="42"/>
                </a:cubicBezTo>
                <a:cubicBezTo>
                  <a:pt x="111" y="42"/>
                  <a:pt x="111" y="42"/>
                  <a:pt x="111" y="42"/>
                </a:cubicBezTo>
                <a:cubicBezTo>
                  <a:pt x="111" y="42"/>
                  <a:pt x="111" y="42"/>
                  <a:pt x="111" y="42"/>
                </a:cubicBezTo>
                <a:cubicBezTo>
                  <a:pt x="111" y="43"/>
                  <a:pt x="112" y="43"/>
                  <a:pt x="112" y="43"/>
                </a:cubicBezTo>
                <a:cubicBezTo>
                  <a:pt x="112" y="44"/>
                  <a:pt x="113" y="44"/>
                  <a:pt x="113" y="44"/>
                </a:cubicBezTo>
                <a:cubicBezTo>
                  <a:pt x="114" y="44"/>
                  <a:pt x="114" y="44"/>
                  <a:pt x="115" y="45"/>
                </a:cubicBezTo>
                <a:cubicBezTo>
                  <a:pt x="115" y="45"/>
                  <a:pt x="116" y="45"/>
                  <a:pt x="116" y="45"/>
                </a:cubicBezTo>
                <a:cubicBezTo>
                  <a:pt x="116" y="45"/>
                  <a:pt x="117" y="44"/>
                  <a:pt x="117" y="44"/>
                </a:cubicBezTo>
                <a:cubicBezTo>
                  <a:pt x="118" y="44"/>
                  <a:pt x="118" y="44"/>
                  <a:pt x="119" y="43"/>
                </a:cubicBezTo>
                <a:lnTo>
                  <a:pt x="119" y="42"/>
                </a:lnTo>
                <a:close/>
                <a:moveTo>
                  <a:pt x="174" y="72"/>
                </a:moveTo>
                <a:cubicBezTo>
                  <a:pt x="174" y="72"/>
                  <a:pt x="174" y="72"/>
                  <a:pt x="174" y="73"/>
                </a:cubicBezTo>
                <a:cubicBezTo>
                  <a:pt x="175" y="73"/>
                  <a:pt x="175" y="73"/>
                  <a:pt x="175" y="73"/>
                </a:cubicBezTo>
                <a:cubicBezTo>
                  <a:pt x="175" y="73"/>
                  <a:pt x="175" y="73"/>
                  <a:pt x="175" y="73"/>
                </a:cubicBezTo>
                <a:cubicBezTo>
                  <a:pt x="175" y="74"/>
                  <a:pt x="175" y="74"/>
                  <a:pt x="175" y="74"/>
                </a:cubicBezTo>
                <a:cubicBezTo>
                  <a:pt x="175" y="75"/>
                  <a:pt x="175" y="75"/>
                  <a:pt x="175" y="75"/>
                </a:cubicBezTo>
                <a:cubicBezTo>
                  <a:pt x="176" y="75"/>
                  <a:pt x="176" y="75"/>
                  <a:pt x="176" y="75"/>
                </a:cubicBezTo>
                <a:cubicBezTo>
                  <a:pt x="176" y="76"/>
                  <a:pt x="176" y="76"/>
                  <a:pt x="176" y="77"/>
                </a:cubicBezTo>
                <a:cubicBezTo>
                  <a:pt x="177" y="77"/>
                  <a:pt x="177" y="78"/>
                  <a:pt x="177" y="79"/>
                </a:cubicBezTo>
                <a:cubicBezTo>
                  <a:pt x="177" y="121"/>
                  <a:pt x="177" y="121"/>
                  <a:pt x="177" y="121"/>
                </a:cubicBezTo>
                <a:cubicBezTo>
                  <a:pt x="177" y="137"/>
                  <a:pt x="177" y="137"/>
                  <a:pt x="177" y="137"/>
                </a:cubicBezTo>
                <a:cubicBezTo>
                  <a:pt x="177" y="137"/>
                  <a:pt x="177" y="137"/>
                  <a:pt x="177" y="137"/>
                </a:cubicBezTo>
                <a:cubicBezTo>
                  <a:pt x="177" y="138"/>
                  <a:pt x="177" y="138"/>
                  <a:pt x="177" y="138"/>
                </a:cubicBezTo>
                <a:cubicBezTo>
                  <a:pt x="176" y="138"/>
                  <a:pt x="176" y="138"/>
                  <a:pt x="176" y="138"/>
                </a:cubicBezTo>
                <a:cubicBezTo>
                  <a:pt x="176" y="139"/>
                  <a:pt x="176" y="139"/>
                  <a:pt x="176" y="139"/>
                </a:cubicBezTo>
                <a:cubicBezTo>
                  <a:pt x="176" y="139"/>
                  <a:pt x="176" y="139"/>
                  <a:pt x="176" y="139"/>
                </a:cubicBezTo>
                <a:cubicBezTo>
                  <a:pt x="176" y="140"/>
                  <a:pt x="176" y="140"/>
                  <a:pt x="176" y="140"/>
                </a:cubicBezTo>
                <a:cubicBezTo>
                  <a:pt x="176" y="140"/>
                  <a:pt x="176" y="140"/>
                  <a:pt x="176" y="140"/>
                </a:cubicBezTo>
                <a:cubicBezTo>
                  <a:pt x="176" y="141"/>
                  <a:pt x="176" y="141"/>
                  <a:pt x="176" y="141"/>
                </a:cubicBezTo>
                <a:cubicBezTo>
                  <a:pt x="175" y="141"/>
                  <a:pt x="175" y="141"/>
                  <a:pt x="175" y="141"/>
                </a:cubicBezTo>
                <a:cubicBezTo>
                  <a:pt x="175" y="142"/>
                  <a:pt x="175" y="142"/>
                  <a:pt x="175" y="142"/>
                </a:cubicBezTo>
                <a:cubicBezTo>
                  <a:pt x="174" y="142"/>
                  <a:pt x="174" y="142"/>
                  <a:pt x="174" y="142"/>
                </a:cubicBezTo>
                <a:cubicBezTo>
                  <a:pt x="174" y="143"/>
                  <a:pt x="173" y="144"/>
                  <a:pt x="173" y="144"/>
                </a:cubicBezTo>
                <a:cubicBezTo>
                  <a:pt x="172" y="144"/>
                  <a:pt x="172" y="144"/>
                  <a:pt x="172" y="144"/>
                </a:cubicBezTo>
                <a:cubicBezTo>
                  <a:pt x="171" y="145"/>
                  <a:pt x="171" y="145"/>
                  <a:pt x="171" y="145"/>
                </a:cubicBezTo>
                <a:cubicBezTo>
                  <a:pt x="170" y="146"/>
                  <a:pt x="169" y="147"/>
                  <a:pt x="167" y="147"/>
                </a:cubicBezTo>
                <a:cubicBezTo>
                  <a:pt x="165" y="147"/>
                  <a:pt x="163" y="147"/>
                  <a:pt x="162" y="147"/>
                </a:cubicBezTo>
                <a:cubicBezTo>
                  <a:pt x="160" y="147"/>
                  <a:pt x="160" y="147"/>
                  <a:pt x="160" y="147"/>
                </a:cubicBezTo>
                <a:cubicBezTo>
                  <a:pt x="159" y="146"/>
                  <a:pt x="159" y="146"/>
                  <a:pt x="159" y="146"/>
                </a:cubicBezTo>
                <a:cubicBezTo>
                  <a:pt x="158" y="146"/>
                  <a:pt x="158" y="146"/>
                  <a:pt x="158" y="146"/>
                </a:cubicBezTo>
                <a:cubicBezTo>
                  <a:pt x="158" y="146"/>
                  <a:pt x="158" y="146"/>
                  <a:pt x="158" y="146"/>
                </a:cubicBezTo>
                <a:cubicBezTo>
                  <a:pt x="158" y="146"/>
                  <a:pt x="158" y="146"/>
                  <a:pt x="158" y="146"/>
                </a:cubicBezTo>
                <a:cubicBezTo>
                  <a:pt x="158" y="146"/>
                  <a:pt x="157" y="146"/>
                  <a:pt x="157" y="145"/>
                </a:cubicBezTo>
                <a:cubicBezTo>
                  <a:pt x="157" y="145"/>
                  <a:pt x="157" y="145"/>
                  <a:pt x="157" y="145"/>
                </a:cubicBezTo>
                <a:cubicBezTo>
                  <a:pt x="157" y="145"/>
                  <a:pt x="157" y="145"/>
                  <a:pt x="157" y="145"/>
                </a:cubicBezTo>
                <a:cubicBezTo>
                  <a:pt x="156" y="145"/>
                  <a:pt x="156" y="145"/>
                  <a:pt x="156" y="144"/>
                </a:cubicBezTo>
                <a:cubicBezTo>
                  <a:pt x="156" y="144"/>
                  <a:pt x="156" y="144"/>
                  <a:pt x="156" y="144"/>
                </a:cubicBezTo>
                <a:cubicBezTo>
                  <a:pt x="155" y="144"/>
                  <a:pt x="154" y="143"/>
                  <a:pt x="154" y="143"/>
                </a:cubicBezTo>
                <a:cubicBezTo>
                  <a:pt x="154" y="142"/>
                  <a:pt x="154" y="142"/>
                  <a:pt x="153" y="141"/>
                </a:cubicBezTo>
                <a:cubicBezTo>
                  <a:pt x="153" y="141"/>
                  <a:pt x="153" y="141"/>
                  <a:pt x="153" y="141"/>
                </a:cubicBezTo>
                <a:cubicBezTo>
                  <a:pt x="153" y="140"/>
                  <a:pt x="153" y="140"/>
                  <a:pt x="153" y="140"/>
                </a:cubicBezTo>
                <a:cubicBezTo>
                  <a:pt x="152" y="140"/>
                  <a:pt x="152" y="140"/>
                  <a:pt x="152" y="140"/>
                </a:cubicBezTo>
                <a:cubicBezTo>
                  <a:pt x="152" y="139"/>
                  <a:pt x="152" y="139"/>
                  <a:pt x="152" y="139"/>
                </a:cubicBezTo>
                <a:cubicBezTo>
                  <a:pt x="152" y="139"/>
                  <a:pt x="152" y="139"/>
                  <a:pt x="152" y="139"/>
                </a:cubicBezTo>
                <a:cubicBezTo>
                  <a:pt x="152" y="138"/>
                  <a:pt x="152" y="138"/>
                  <a:pt x="152" y="138"/>
                </a:cubicBezTo>
                <a:cubicBezTo>
                  <a:pt x="152" y="138"/>
                  <a:pt x="152" y="138"/>
                  <a:pt x="152" y="138"/>
                </a:cubicBezTo>
                <a:cubicBezTo>
                  <a:pt x="152" y="137"/>
                  <a:pt x="152" y="137"/>
                  <a:pt x="152" y="137"/>
                </a:cubicBezTo>
                <a:cubicBezTo>
                  <a:pt x="151" y="137"/>
                  <a:pt x="151" y="137"/>
                  <a:pt x="151" y="137"/>
                </a:cubicBezTo>
                <a:cubicBezTo>
                  <a:pt x="151" y="128"/>
                  <a:pt x="151" y="128"/>
                  <a:pt x="151" y="128"/>
                </a:cubicBezTo>
                <a:cubicBezTo>
                  <a:pt x="151" y="109"/>
                  <a:pt x="151" y="109"/>
                  <a:pt x="151" y="109"/>
                </a:cubicBezTo>
                <a:cubicBezTo>
                  <a:pt x="151" y="87"/>
                  <a:pt x="151" y="87"/>
                  <a:pt x="151" y="87"/>
                </a:cubicBezTo>
                <a:cubicBezTo>
                  <a:pt x="151" y="86"/>
                  <a:pt x="151" y="84"/>
                  <a:pt x="151" y="82"/>
                </a:cubicBezTo>
                <a:cubicBezTo>
                  <a:pt x="151" y="80"/>
                  <a:pt x="151" y="78"/>
                  <a:pt x="152" y="77"/>
                </a:cubicBezTo>
                <a:cubicBezTo>
                  <a:pt x="152" y="77"/>
                  <a:pt x="152" y="77"/>
                  <a:pt x="152" y="77"/>
                </a:cubicBezTo>
                <a:cubicBezTo>
                  <a:pt x="152" y="76"/>
                  <a:pt x="152" y="76"/>
                  <a:pt x="152" y="76"/>
                </a:cubicBezTo>
                <a:cubicBezTo>
                  <a:pt x="152" y="76"/>
                  <a:pt x="152" y="76"/>
                  <a:pt x="152" y="76"/>
                </a:cubicBezTo>
                <a:cubicBezTo>
                  <a:pt x="152" y="75"/>
                  <a:pt x="152" y="75"/>
                  <a:pt x="152" y="75"/>
                </a:cubicBezTo>
                <a:cubicBezTo>
                  <a:pt x="153" y="75"/>
                  <a:pt x="153" y="75"/>
                  <a:pt x="153" y="75"/>
                </a:cubicBezTo>
                <a:cubicBezTo>
                  <a:pt x="153" y="74"/>
                  <a:pt x="153" y="74"/>
                  <a:pt x="153" y="74"/>
                </a:cubicBezTo>
                <a:cubicBezTo>
                  <a:pt x="154" y="73"/>
                  <a:pt x="154" y="73"/>
                  <a:pt x="154" y="73"/>
                </a:cubicBezTo>
                <a:cubicBezTo>
                  <a:pt x="154" y="73"/>
                  <a:pt x="154" y="73"/>
                  <a:pt x="154" y="73"/>
                </a:cubicBezTo>
                <a:cubicBezTo>
                  <a:pt x="154" y="73"/>
                  <a:pt x="154" y="73"/>
                  <a:pt x="154" y="72"/>
                </a:cubicBezTo>
                <a:cubicBezTo>
                  <a:pt x="155" y="72"/>
                  <a:pt x="155" y="72"/>
                  <a:pt x="155" y="71"/>
                </a:cubicBezTo>
                <a:cubicBezTo>
                  <a:pt x="156" y="71"/>
                  <a:pt x="156" y="71"/>
                  <a:pt x="156" y="70"/>
                </a:cubicBezTo>
                <a:cubicBezTo>
                  <a:pt x="157" y="70"/>
                  <a:pt x="157" y="70"/>
                  <a:pt x="157" y="70"/>
                </a:cubicBezTo>
                <a:cubicBezTo>
                  <a:pt x="157" y="70"/>
                  <a:pt x="157" y="70"/>
                  <a:pt x="157" y="70"/>
                </a:cubicBezTo>
                <a:cubicBezTo>
                  <a:pt x="157" y="70"/>
                  <a:pt x="157" y="70"/>
                  <a:pt x="158" y="69"/>
                </a:cubicBezTo>
                <a:cubicBezTo>
                  <a:pt x="158" y="69"/>
                  <a:pt x="158" y="69"/>
                  <a:pt x="158" y="69"/>
                </a:cubicBezTo>
                <a:cubicBezTo>
                  <a:pt x="158" y="69"/>
                  <a:pt x="158" y="69"/>
                  <a:pt x="158" y="69"/>
                </a:cubicBezTo>
                <a:cubicBezTo>
                  <a:pt x="158" y="69"/>
                  <a:pt x="159" y="69"/>
                  <a:pt x="159" y="69"/>
                </a:cubicBezTo>
                <a:cubicBezTo>
                  <a:pt x="160" y="68"/>
                  <a:pt x="161" y="68"/>
                  <a:pt x="162" y="68"/>
                </a:cubicBezTo>
                <a:cubicBezTo>
                  <a:pt x="162" y="68"/>
                  <a:pt x="163" y="68"/>
                  <a:pt x="164" y="68"/>
                </a:cubicBezTo>
                <a:cubicBezTo>
                  <a:pt x="165" y="67"/>
                  <a:pt x="165" y="68"/>
                  <a:pt x="166" y="68"/>
                </a:cubicBezTo>
                <a:cubicBezTo>
                  <a:pt x="166" y="68"/>
                  <a:pt x="166" y="68"/>
                  <a:pt x="166" y="68"/>
                </a:cubicBezTo>
                <a:cubicBezTo>
                  <a:pt x="166" y="68"/>
                  <a:pt x="167" y="68"/>
                  <a:pt x="168" y="68"/>
                </a:cubicBezTo>
                <a:cubicBezTo>
                  <a:pt x="168" y="68"/>
                  <a:pt x="169" y="68"/>
                  <a:pt x="169" y="69"/>
                </a:cubicBezTo>
                <a:cubicBezTo>
                  <a:pt x="170" y="69"/>
                  <a:pt x="170" y="69"/>
                  <a:pt x="170" y="69"/>
                </a:cubicBezTo>
                <a:cubicBezTo>
                  <a:pt x="170" y="69"/>
                  <a:pt x="170" y="69"/>
                  <a:pt x="170" y="69"/>
                </a:cubicBezTo>
                <a:cubicBezTo>
                  <a:pt x="171" y="69"/>
                  <a:pt x="171" y="69"/>
                  <a:pt x="171" y="69"/>
                </a:cubicBezTo>
                <a:cubicBezTo>
                  <a:pt x="171" y="70"/>
                  <a:pt x="171" y="70"/>
                  <a:pt x="171" y="70"/>
                </a:cubicBezTo>
                <a:cubicBezTo>
                  <a:pt x="172" y="70"/>
                  <a:pt x="172" y="70"/>
                  <a:pt x="172" y="70"/>
                </a:cubicBezTo>
                <a:cubicBezTo>
                  <a:pt x="172" y="71"/>
                  <a:pt x="172" y="71"/>
                  <a:pt x="172" y="71"/>
                </a:cubicBezTo>
                <a:cubicBezTo>
                  <a:pt x="173" y="71"/>
                  <a:pt x="173" y="71"/>
                  <a:pt x="173" y="71"/>
                </a:cubicBezTo>
                <a:cubicBezTo>
                  <a:pt x="173" y="71"/>
                  <a:pt x="173" y="71"/>
                  <a:pt x="174" y="71"/>
                </a:cubicBezTo>
                <a:cubicBezTo>
                  <a:pt x="174" y="72"/>
                  <a:pt x="174" y="72"/>
                  <a:pt x="174" y="72"/>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121888" tIns="60944" rIns="121888" bIns="60944" numCol="1" anchor="t" anchorCtr="0" compatLnSpc="1"/>
          <a:lstStyle/>
          <a:p>
            <a:pPr defTabSz="1172210"/>
            <a:endParaRPr lang="en-US" sz="3065">
              <a:solidFill>
                <a:prstClr val="black"/>
              </a:solidFill>
              <a:latin typeface="Open Sans"/>
            </a:endParaRPr>
          </a:p>
        </p:txBody>
      </p:sp>
      <p:sp>
        <p:nvSpPr>
          <p:cNvPr id="57" name="文本框 56"/>
          <p:cNvSpPr txBox="1"/>
          <p:nvPr/>
        </p:nvSpPr>
        <p:spPr>
          <a:xfrm>
            <a:off x="2868386" y="1520868"/>
            <a:ext cx="2540000" cy="460375"/>
          </a:xfrm>
          <a:prstGeom prst="rect">
            <a:avLst/>
          </a:prstGeom>
          <a:noFill/>
        </p:spPr>
        <p:txBody>
          <a:bodyPr wrap="square" rtlCol="0">
            <a:spAutoFit/>
          </a:bodyPr>
          <a:lstStyle/>
          <a:p>
            <a:pPr algn="r"/>
            <a:r>
              <a:rPr lang="zh-CN" altLang="en-US" sz="2400" dirty="0">
                <a:solidFill>
                  <a:schemeClr val="bg1"/>
                </a:solidFill>
                <a:effectLst>
                  <a:outerShdw blurRad="63500" sx="102000" sy="102000" algn="ctr" rotWithShape="0">
                    <a:prstClr val="black">
                      <a:alpha val="25000"/>
                    </a:prstClr>
                  </a:outerShdw>
                </a:effectLst>
              </a:rPr>
              <a:t>化学化工产业</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58" name="文本框 57"/>
          <p:cNvSpPr txBox="1"/>
          <p:nvPr/>
        </p:nvSpPr>
        <p:spPr>
          <a:xfrm>
            <a:off x="2707861" y="1924544"/>
            <a:ext cx="2700525" cy="1014730"/>
          </a:xfrm>
          <a:prstGeom prst="rect">
            <a:avLst/>
          </a:prstGeom>
          <a:noFill/>
        </p:spPr>
        <p:txBody>
          <a:bodyPr wrap="square" rtlCol="0">
            <a:spAutoFit/>
          </a:bodyPr>
          <a:lstStyle/>
          <a:p>
            <a:pPr algn="l">
              <a:lnSpc>
                <a:spcPct val="125000"/>
              </a:lnSpc>
            </a:pPr>
            <a:r>
              <a:rPr lang="en-US" altLang="zh-CN" sz="1200" dirty="0">
                <a:solidFill>
                  <a:schemeClr val="bg1"/>
                </a:solidFill>
                <a:effectLst>
                  <a:outerShdw blurRad="63500" sx="102000" sy="102000" algn="ctr" rotWithShape="0">
                    <a:prstClr val="black">
                      <a:alpha val="20000"/>
                    </a:prstClr>
                  </a:outerShdw>
                </a:effectLst>
              </a:rPr>
              <a:t>分子的结构测定、元素的定量分析、有机化合物的结构解析、有机化合物中异构体的区分和确定、大分子化学结构的分析等领域</a:t>
            </a:r>
            <a:endParaRPr lang="zh-CN" altLang="en-US" sz="1200" dirty="0">
              <a:solidFill>
                <a:schemeClr val="bg1"/>
              </a:solidFill>
              <a:effectLst>
                <a:outerShdw blurRad="63500" sx="102000" sy="102000" algn="ctr" rotWithShape="0">
                  <a:prstClr val="black">
                    <a:alpha val="20000"/>
                  </a:prstClr>
                </a:outerShdw>
              </a:effectLst>
            </a:endParaRPr>
          </a:p>
        </p:txBody>
      </p:sp>
      <p:sp>
        <p:nvSpPr>
          <p:cNvPr id="59" name="文本框 58"/>
          <p:cNvSpPr txBox="1"/>
          <p:nvPr/>
        </p:nvSpPr>
        <p:spPr>
          <a:xfrm>
            <a:off x="1457236" y="4180052"/>
            <a:ext cx="2540000" cy="460375"/>
          </a:xfrm>
          <a:prstGeom prst="rect">
            <a:avLst/>
          </a:prstGeom>
          <a:noFill/>
        </p:spPr>
        <p:txBody>
          <a:bodyPr wrap="square" rtlCol="0">
            <a:spAutoFit/>
          </a:bodyPr>
          <a:lstStyle/>
          <a:p>
            <a:pPr algn="r"/>
            <a:r>
              <a:rPr lang="zh-CN" altLang="en-US" sz="2400" dirty="0">
                <a:solidFill>
                  <a:schemeClr val="bg1"/>
                </a:solidFill>
                <a:effectLst>
                  <a:outerShdw blurRad="63500" sx="102000" sy="102000" algn="ctr" rotWithShape="0">
                    <a:prstClr val="black">
                      <a:alpha val="25000"/>
                    </a:prstClr>
                  </a:outerShdw>
                </a:effectLst>
              </a:rPr>
              <a:t>生物医学</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60" name="文本框 59"/>
          <p:cNvSpPr txBox="1"/>
          <p:nvPr/>
        </p:nvSpPr>
        <p:spPr>
          <a:xfrm>
            <a:off x="1296711" y="4583728"/>
            <a:ext cx="2700525" cy="1245235"/>
          </a:xfrm>
          <a:prstGeom prst="rect">
            <a:avLst/>
          </a:prstGeom>
          <a:noFill/>
        </p:spPr>
        <p:txBody>
          <a:bodyPr wrap="square" rtlCol="0">
            <a:spAutoFit/>
          </a:bodyPr>
          <a:lstStyle/>
          <a:p>
            <a:pPr algn="l">
              <a:lnSpc>
                <a:spcPct val="125000"/>
              </a:lnSpc>
            </a:pPr>
            <a:r>
              <a:rPr lang="en-US" altLang="zh-CN" sz="1200" dirty="0">
                <a:solidFill>
                  <a:schemeClr val="bg1"/>
                </a:solidFill>
                <a:effectLst>
                  <a:outerShdw blurRad="63500" sx="102000" sy="102000" algn="ctr" rotWithShape="0">
                    <a:prstClr val="black">
                      <a:alpha val="20000"/>
                    </a:prstClr>
                  </a:outerShdw>
                </a:effectLst>
              </a:rPr>
              <a:t>生物膜和脂质的多形性研究、脂质双分子层的脂质分子动态结构确定、生物膜蛋白质与脂质之间的互相作用研究、压力作用下血红蛋白质结构的变化研究、生命组织研究等领域</a:t>
            </a:r>
            <a:endParaRPr lang="zh-CN" altLang="en-US" sz="1200" dirty="0">
              <a:solidFill>
                <a:schemeClr val="bg1"/>
              </a:solidFill>
              <a:effectLst>
                <a:outerShdw blurRad="63500" sx="102000" sy="102000" algn="ctr" rotWithShape="0">
                  <a:prstClr val="black">
                    <a:alpha val="20000"/>
                  </a:prstClr>
                </a:outerShdw>
              </a:effectLst>
            </a:endParaRPr>
          </a:p>
        </p:txBody>
      </p:sp>
      <p:sp>
        <p:nvSpPr>
          <p:cNvPr id="61" name="文本框 60"/>
          <p:cNvSpPr txBox="1"/>
          <p:nvPr/>
        </p:nvSpPr>
        <p:spPr>
          <a:xfrm>
            <a:off x="8211697" y="4180052"/>
            <a:ext cx="2540000" cy="460375"/>
          </a:xfrm>
          <a:prstGeom prst="rect">
            <a:avLst/>
          </a:prstGeom>
          <a:noFill/>
        </p:spPr>
        <p:txBody>
          <a:bodyPr wrap="square" rtlCol="0">
            <a:spAutoFit/>
          </a:bodyPr>
          <a:lstStyle/>
          <a:p>
            <a:r>
              <a:rPr lang="zh-CN" altLang="en-US" sz="2400" dirty="0">
                <a:solidFill>
                  <a:schemeClr val="bg1"/>
                </a:solidFill>
                <a:effectLst>
                  <a:outerShdw blurRad="63500" sx="102000" sy="102000" algn="ctr" rotWithShape="0">
                    <a:prstClr val="black">
                      <a:alpha val="25000"/>
                    </a:prstClr>
                  </a:outerShdw>
                </a:effectLst>
              </a:rPr>
              <a:t>地质学</a:t>
            </a:r>
            <a:endParaRPr lang="zh-CN" altLang="en-US" sz="2400" dirty="0">
              <a:solidFill>
                <a:schemeClr val="bg1"/>
              </a:solidFill>
              <a:effectLst>
                <a:outerShdw blurRad="63500" sx="102000" sy="102000" algn="ctr" rotWithShape="0">
                  <a:prstClr val="black">
                    <a:alpha val="25000"/>
                  </a:prstClr>
                </a:outerShdw>
              </a:effectLst>
            </a:endParaRPr>
          </a:p>
        </p:txBody>
      </p:sp>
      <p:sp>
        <p:nvSpPr>
          <p:cNvPr id="62" name="文本框 61"/>
          <p:cNvSpPr txBox="1"/>
          <p:nvPr/>
        </p:nvSpPr>
        <p:spPr>
          <a:xfrm>
            <a:off x="8211697" y="4583728"/>
            <a:ext cx="2700525" cy="553085"/>
          </a:xfrm>
          <a:prstGeom prst="rect">
            <a:avLst/>
          </a:prstGeom>
          <a:noFill/>
        </p:spPr>
        <p:txBody>
          <a:bodyPr wrap="square" rtlCol="0">
            <a:spAutoFit/>
          </a:bodyPr>
          <a:lstStyle/>
          <a:p>
            <a:pPr>
              <a:lnSpc>
                <a:spcPct val="125000"/>
              </a:lnSpc>
            </a:pPr>
            <a:r>
              <a:rPr lang="en-US" altLang="zh-CN" sz="1200" dirty="0">
                <a:solidFill>
                  <a:schemeClr val="bg1"/>
                </a:solidFill>
                <a:effectLst>
                  <a:outerShdw blurRad="63500" sx="102000" sy="102000" algn="ctr" rotWithShape="0">
                    <a:prstClr val="black">
                      <a:alpha val="20000"/>
                    </a:prstClr>
                  </a:outerShdw>
                </a:effectLst>
              </a:rPr>
              <a:t>油气田的勘探、地下水资源的找寻、原油的定性鉴定和结构分析等</a:t>
            </a:r>
            <a:r>
              <a:rPr lang="zh-CN" altLang="en-US" sz="1200" dirty="0">
                <a:solidFill>
                  <a:schemeClr val="bg1"/>
                </a:solidFill>
                <a:effectLst>
                  <a:outerShdw blurRad="63500" sx="102000" sy="102000" algn="ctr" rotWithShape="0">
                    <a:prstClr val="black">
                      <a:alpha val="20000"/>
                    </a:prstClr>
                  </a:outerShdw>
                </a:effectLst>
              </a:rPr>
              <a:t>领域</a:t>
            </a:r>
            <a:endParaRPr lang="zh-CN" altLang="en-US" sz="1200" dirty="0">
              <a:solidFill>
                <a:schemeClr val="bg1"/>
              </a:solidFill>
              <a:effectLst>
                <a:outerShdw blurRad="63500" sx="102000" sy="102000" algn="ctr" rotWithShape="0">
                  <a:prstClr val="black">
                    <a:alpha val="20000"/>
                  </a:prst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22" presetClass="entr" presetSubtype="4"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par>
                              <p:cTn id="24" fill="hold">
                                <p:stCondLst>
                                  <p:cond delay="2750"/>
                                </p:stCondLst>
                                <p:childTnLst>
                                  <p:par>
                                    <p:cTn id="25" presetID="22" presetClass="entr" presetSubtype="8"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1000"/>
                                            <p:tgtEl>
                                              <p:spTgt spid="5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left)">
                                          <p:cBhvr>
                                            <p:cTn id="30" dur="1000"/>
                                            <p:tgtEl>
                                              <p:spTgt spid="58"/>
                                            </p:tgtEl>
                                          </p:cBhvr>
                                        </p:animEffect>
                                      </p:childTnLst>
                                    </p:cTn>
                                  </p:par>
                                </p:childTnLst>
                              </p:cTn>
                            </p:par>
                            <p:par>
                              <p:cTn id="31" fill="hold">
                                <p:stCondLst>
                                  <p:cond delay="3750"/>
                                </p:stCondLst>
                                <p:childTnLst>
                                  <p:par>
                                    <p:cTn id="32" presetID="22" presetClass="entr" presetSubtype="1"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up)">
                                          <p:cBhvr>
                                            <p:cTn id="34" dur="1000"/>
                                            <p:tgtEl>
                                              <p:spTgt spid="46"/>
                                            </p:tgtEl>
                                          </p:cBhvr>
                                        </p:animEffect>
                                      </p:childTnLst>
                                    </p:cTn>
                                  </p:par>
                                </p:childTnLst>
                              </p:cTn>
                            </p:par>
                            <p:par>
                              <p:cTn id="35" fill="hold">
                                <p:stCondLst>
                                  <p:cond delay="4750"/>
                                </p:stCondLst>
                                <p:childTnLst>
                                  <p:par>
                                    <p:cTn id="36" presetID="10"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par>
                              <p:cTn id="39" fill="hold">
                                <p:stCondLst>
                                  <p:cond delay="5250"/>
                                </p:stCondLst>
                                <p:childTnLst>
                                  <p:par>
                                    <p:cTn id="40" presetID="22" presetClass="entr" presetSubtype="2"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right)">
                                          <p:cBhvr>
                                            <p:cTn id="42" dur="1000"/>
                                            <p:tgtEl>
                                              <p:spTgt spid="61"/>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ipe(right)">
                                          <p:cBhvr>
                                            <p:cTn id="45" dur="1000"/>
                                            <p:tgtEl>
                                              <p:spTgt spid="62"/>
                                            </p:tgtEl>
                                          </p:cBhvr>
                                        </p:animEffect>
                                      </p:childTnLst>
                                    </p:cTn>
                                  </p:par>
                                </p:childTnLst>
                              </p:cTn>
                            </p:par>
                            <p:par>
                              <p:cTn id="46" fill="hold">
                                <p:stCondLst>
                                  <p:cond delay="6250"/>
                                </p:stCondLst>
                                <p:childTnLst>
                                  <p:par>
                                    <p:cTn id="47" presetID="22" presetClass="entr" presetSubtype="2"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right)">
                                          <p:cBhvr>
                                            <p:cTn id="49" dur="1000"/>
                                            <p:tgtEl>
                                              <p:spTgt spid="51"/>
                                            </p:tgtEl>
                                          </p:cBhvr>
                                        </p:animEffect>
                                      </p:childTnLst>
                                    </p:cTn>
                                  </p:par>
                                </p:childTnLst>
                              </p:cTn>
                            </p:par>
                            <p:par>
                              <p:cTn id="50" fill="hold">
                                <p:stCondLst>
                                  <p:cond delay="7250"/>
                                </p:stCondLst>
                                <p:childTnLst>
                                  <p:par>
                                    <p:cTn id="51" presetID="10" presetClass="entr" presetSubtype="0" fill="hold" grpId="0"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par>
                              <p:cTn id="54" fill="hold">
                                <p:stCondLst>
                                  <p:cond delay="7750"/>
                                </p:stCondLst>
                                <p:childTnLst>
                                  <p:par>
                                    <p:cTn id="55" presetID="22" presetClass="entr" presetSubtype="8"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left)">
                                          <p:cBhvr>
                                            <p:cTn id="57" dur="1000"/>
                                            <p:tgtEl>
                                              <p:spTgt spid="5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left)">
                                          <p:cBhvr>
                                            <p:cTn id="60"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1" grpId="0" animBg="1"/>
          <p:bldP spid="46" grpId="0" animBg="1"/>
          <p:bldP spid="50" grpId="0" animBg="1"/>
          <p:bldP spid="52" grpId="0" animBg="1"/>
          <p:bldP spid="53" grpId="0" animBg="1"/>
          <p:bldP spid="54" grpId="0" animBg="1"/>
          <p:bldP spid="57" grpId="0"/>
          <p:bldP spid="58" grpId="0"/>
          <p:bldP spid="59" grpId="0"/>
          <p:bldP spid="60" grpId="0"/>
          <p:bldP spid="61" grpId="0"/>
          <p:bldP spid="6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22" presetClass="entr" presetSubtype="4"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par>
                              <p:cTn id="24" fill="hold">
                                <p:stCondLst>
                                  <p:cond delay="2750"/>
                                </p:stCondLst>
                                <p:childTnLst>
                                  <p:par>
                                    <p:cTn id="25" presetID="22" presetClass="entr" presetSubtype="8"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1000"/>
                                            <p:tgtEl>
                                              <p:spTgt spid="5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left)">
                                          <p:cBhvr>
                                            <p:cTn id="30" dur="1000"/>
                                            <p:tgtEl>
                                              <p:spTgt spid="58"/>
                                            </p:tgtEl>
                                          </p:cBhvr>
                                        </p:animEffect>
                                      </p:childTnLst>
                                    </p:cTn>
                                  </p:par>
                                </p:childTnLst>
                              </p:cTn>
                            </p:par>
                            <p:par>
                              <p:cTn id="31" fill="hold">
                                <p:stCondLst>
                                  <p:cond delay="3750"/>
                                </p:stCondLst>
                                <p:childTnLst>
                                  <p:par>
                                    <p:cTn id="32" presetID="22" presetClass="entr" presetSubtype="1"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up)">
                                          <p:cBhvr>
                                            <p:cTn id="34" dur="1000"/>
                                            <p:tgtEl>
                                              <p:spTgt spid="46"/>
                                            </p:tgtEl>
                                          </p:cBhvr>
                                        </p:animEffect>
                                      </p:childTnLst>
                                    </p:cTn>
                                  </p:par>
                                </p:childTnLst>
                              </p:cTn>
                            </p:par>
                            <p:par>
                              <p:cTn id="35" fill="hold">
                                <p:stCondLst>
                                  <p:cond delay="4750"/>
                                </p:stCondLst>
                                <p:childTnLst>
                                  <p:par>
                                    <p:cTn id="36" presetID="10"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par>
                              <p:cTn id="39" fill="hold">
                                <p:stCondLst>
                                  <p:cond delay="5250"/>
                                </p:stCondLst>
                                <p:childTnLst>
                                  <p:par>
                                    <p:cTn id="40" presetID="22" presetClass="entr" presetSubtype="2"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right)">
                                          <p:cBhvr>
                                            <p:cTn id="42" dur="1000"/>
                                            <p:tgtEl>
                                              <p:spTgt spid="61"/>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ipe(right)">
                                          <p:cBhvr>
                                            <p:cTn id="45" dur="1000"/>
                                            <p:tgtEl>
                                              <p:spTgt spid="62"/>
                                            </p:tgtEl>
                                          </p:cBhvr>
                                        </p:animEffect>
                                      </p:childTnLst>
                                    </p:cTn>
                                  </p:par>
                                </p:childTnLst>
                              </p:cTn>
                            </p:par>
                            <p:par>
                              <p:cTn id="46" fill="hold">
                                <p:stCondLst>
                                  <p:cond delay="6250"/>
                                </p:stCondLst>
                                <p:childTnLst>
                                  <p:par>
                                    <p:cTn id="47" presetID="22" presetClass="entr" presetSubtype="2"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right)">
                                          <p:cBhvr>
                                            <p:cTn id="49" dur="1000"/>
                                            <p:tgtEl>
                                              <p:spTgt spid="51"/>
                                            </p:tgtEl>
                                          </p:cBhvr>
                                        </p:animEffect>
                                      </p:childTnLst>
                                    </p:cTn>
                                  </p:par>
                                </p:childTnLst>
                              </p:cTn>
                            </p:par>
                            <p:par>
                              <p:cTn id="50" fill="hold">
                                <p:stCondLst>
                                  <p:cond delay="7250"/>
                                </p:stCondLst>
                                <p:childTnLst>
                                  <p:par>
                                    <p:cTn id="51" presetID="10" presetClass="entr" presetSubtype="0" fill="hold" grpId="0"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par>
                              <p:cTn id="54" fill="hold">
                                <p:stCondLst>
                                  <p:cond delay="7750"/>
                                </p:stCondLst>
                                <p:childTnLst>
                                  <p:par>
                                    <p:cTn id="55" presetID="22" presetClass="entr" presetSubtype="8"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left)">
                                          <p:cBhvr>
                                            <p:cTn id="57" dur="1000"/>
                                            <p:tgtEl>
                                              <p:spTgt spid="5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left)">
                                          <p:cBhvr>
                                            <p:cTn id="60"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1" grpId="0" animBg="1"/>
          <p:bldP spid="46" grpId="0" animBg="1"/>
          <p:bldP spid="50" grpId="0" animBg="1"/>
          <p:bldP spid="52" grpId="0" animBg="1"/>
          <p:bldP spid="53" grpId="0" animBg="1"/>
          <p:bldP spid="54" grpId="0" animBg="1"/>
          <p:bldP spid="57" grpId="0"/>
          <p:bldP spid="58" grpId="0"/>
          <p:bldP spid="59" grpId="0"/>
          <p:bldP spid="60" grpId="0"/>
          <p:bldP spid="61" grpId="0"/>
          <p:bldP spid="6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16"/>
          <p:cNvSpPr/>
          <p:nvPr/>
        </p:nvSpPr>
        <p:spPr>
          <a:xfrm rot="10800000">
            <a:off x="3987087" y="1689100"/>
            <a:ext cx="4219942" cy="3524248"/>
          </a:xfrm>
          <a:prstGeom prst="triangle">
            <a:avLst>
              <a:gd name="adj" fmla="val 49974"/>
            </a:avLst>
          </a:prstGeom>
          <a:noFill/>
          <a:ln w="38100">
            <a:solidFill>
              <a:schemeClr val="bg1"/>
            </a:solidFill>
          </a:ln>
          <a:effectLst>
            <a:outerShdw blurRad="63500" dist="127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矩形 17"/>
          <p:cNvSpPr/>
          <p:nvPr/>
        </p:nvSpPr>
        <p:spPr>
          <a:xfrm>
            <a:off x="2743200" y="2196813"/>
            <a:ext cx="6858000" cy="2203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822699" y="2177763"/>
            <a:ext cx="4572002" cy="1446550"/>
          </a:xfrm>
          <a:prstGeom prst="rect">
            <a:avLst/>
          </a:prstGeom>
          <a:noFill/>
        </p:spPr>
        <p:txBody>
          <a:bodyPr wrap="square" rtlCol="0">
            <a:spAutoFit/>
          </a:bodyPr>
          <a:lstStyle/>
          <a:p>
            <a:pPr algn="ctr"/>
            <a:r>
              <a:rPr lang="en-US" altLang="zh-CN" sz="8800" b="1" dirty="0">
                <a:solidFill>
                  <a:schemeClr val="bg1"/>
                </a:solidFill>
                <a:effectLst>
                  <a:outerShdw blurRad="127000" dist="12700" sx="102000" sy="102000" algn="ctr" rotWithShape="0">
                    <a:prstClr val="black">
                      <a:alpha val="30000"/>
                    </a:prstClr>
                  </a:outerShdw>
                </a:effectLst>
              </a:rPr>
              <a:t>PART02</a:t>
            </a:r>
            <a:endParaRPr lang="zh-CN" altLang="en-US" sz="8800" b="1" dirty="0">
              <a:solidFill>
                <a:schemeClr val="bg1"/>
              </a:solidFill>
              <a:effectLst>
                <a:outerShdw blurRad="127000" dist="12700" sx="102000" sy="102000" algn="ctr" rotWithShape="0">
                  <a:prstClr val="black">
                    <a:alpha val="30000"/>
                  </a:prstClr>
                </a:outerShdw>
              </a:effectLst>
            </a:endParaRPr>
          </a:p>
        </p:txBody>
      </p:sp>
      <p:sp>
        <p:nvSpPr>
          <p:cNvPr id="13" name="文本框 12"/>
          <p:cNvSpPr txBox="1"/>
          <p:nvPr/>
        </p:nvSpPr>
        <p:spPr>
          <a:xfrm>
            <a:off x="4791075" y="3478530"/>
            <a:ext cx="2761615" cy="706755"/>
          </a:xfrm>
          <a:prstGeom prst="rect">
            <a:avLst/>
          </a:prstGeom>
          <a:noFill/>
        </p:spPr>
        <p:txBody>
          <a:bodyPr wrap="square" rtlCol="0">
            <a:spAutoFit/>
          </a:bodyPr>
          <a:lstStyle/>
          <a:p>
            <a:pPr algn="ctr"/>
            <a:r>
              <a:rPr lang="zh-CN" altLang="en-US" sz="4000" b="1" dirty="0">
                <a:solidFill>
                  <a:schemeClr val="bg1"/>
                </a:solidFill>
                <a:effectLst>
                  <a:outerShdw blurRad="63500" sx="102000" sy="102000" algn="ctr" rotWithShape="0">
                    <a:prstClr val="black">
                      <a:alpha val="25000"/>
                    </a:prstClr>
                  </a:outerShdw>
                </a:effectLst>
              </a:rPr>
              <a:t>原理与现象</a:t>
            </a:r>
            <a:endParaRPr lang="zh-CN" altLang="en-US" sz="4000" b="1" dirty="0">
              <a:solidFill>
                <a:schemeClr val="bg1"/>
              </a:solidFill>
              <a:effectLst>
                <a:outerShdw blurRad="63500" sx="102000" sy="102000" algn="ctr" rotWithShape="0">
                  <a:prstClr val="black">
                    <a:alpha val="25000"/>
                  </a:prstClr>
                </a:outerShdw>
              </a:effectLst>
            </a:endParaRPr>
          </a:p>
        </p:txBody>
      </p:sp>
      <p:sp>
        <p:nvSpPr>
          <p:cNvPr id="19" name="等腰三角形 18"/>
          <p:cNvSpPr/>
          <p:nvPr/>
        </p:nvSpPr>
        <p:spPr>
          <a:xfrm rot="10800000">
            <a:off x="6048375" y="4905973"/>
            <a:ext cx="95250" cy="79547"/>
          </a:xfrm>
          <a:prstGeom prst="triangle">
            <a:avLst>
              <a:gd name="adj" fmla="val 50224"/>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22" presetClass="entr" presetSubtype="1"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1000"/>
                                        <p:tgtEl>
                                          <p:spTgt spid="13"/>
                                        </p:tgtEl>
                                      </p:cBhvr>
                                    </p:animEffect>
                                  </p:childTnLst>
                                </p:cTn>
                              </p:par>
                              <p:par>
                                <p:cTn id="16" presetID="22" presetClass="entr" presetSubtype="1" fill="hold" grpId="0" nodeType="withEffect">
                                  <p:stCondLst>
                                    <p:cond delay="175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3" grpId="0"/>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381000"/>
            <a:ext cx="3063240"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sym typeface="+mn-ea"/>
              </a:rPr>
              <a:t>核磁共振技术的分支</a:t>
            </a:r>
            <a:endParaRPr lang="zh-CN" altLang="en-US" sz="2000" b="1" dirty="0">
              <a:solidFill>
                <a:schemeClr val="bg1"/>
              </a:solidFill>
              <a:effectLst>
                <a:outerShdw blurRad="63500" sx="102000" sy="102000" algn="ctr" rotWithShape="0">
                  <a:prstClr val="black">
                    <a:alpha val="25000"/>
                  </a:prstClr>
                </a:outerShdw>
              </a:effectLst>
              <a:sym typeface="+mn-ea"/>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任意多边形: 形状 38"/>
          <p:cNvSpPr/>
          <p:nvPr/>
        </p:nvSpPr>
        <p:spPr>
          <a:xfrm>
            <a:off x="3249480" y="3370160"/>
            <a:ext cx="2069812" cy="2038366"/>
          </a:xfrm>
          <a:custGeom>
            <a:avLst/>
            <a:gdLst>
              <a:gd name="connsiteX0" fmla="*/ 1034906 w 2069812"/>
              <a:gd name="connsiteY0" fmla="*/ 434939 h 2038366"/>
              <a:gd name="connsiteX1" fmla="*/ 433917 w 2069812"/>
              <a:gd name="connsiteY1" fmla="*/ 1035926 h 2038366"/>
              <a:gd name="connsiteX2" fmla="*/ 1034906 w 2069812"/>
              <a:gd name="connsiteY2" fmla="*/ 1636913 h 2038366"/>
              <a:gd name="connsiteX3" fmla="*/ 1635895 w 2069812"/>
              <a:gd name="connsiteY3" fmla="*/ 1035926 h 2038366"/>
              <a:gd name="connsiteX4" fmla="*/ 1034906 w 2069812"/>
              <a:gd name="connsiteY4" fmla="*/ 434939 h 2038366"/>
              <a:gd name="connsiteX5" fmla="*/ 950152 w 2069812"/>
              <a:gd name="connsiteY5" fmla="*/ 0 h 2038366"/>
              <a:gd name="connsiteX6" fmla="*/ 1119661 w 2069812"/>
              <a:gd name="connsiteY6" fmla="*/ 0 h 2038366"/>
              <a:gd name="connsiteX7" fmla="*/ 1156501 w 2069812"/>
              <a:gd name="connsiteY7" fmla="*/ 208963 h 2038366"/>
              <a:gd name="connsiteX8" fmla="*/ 1473321 w 2069812"/>
              <a:gd name="connsiteY8" fmla="*/ 324276 h 2038366"/>
              <a:gd name="connsiteX9" fmla="*/ 1473321 w 2069812"/>
              <a:gd name="connsiteY9" fmla="*/ 324277 h 2038366"/>
              <a:gd name="connsiteX10" fmla="*/ 1635861 w 2069812"/>
              <a:gd name="connsiteY10" fmla="*/ 187882 h 2038366"/>
              <a:gd name="connsiteX11" fmla="*/ 1765712 w 2069812"/>
              <a:gd name="connsiteY11" fmla="*/ 296839 h 2038366"/>
              <a:gd name="connsiteX12" fmla="*/ 1659615 w 2069812"/>
              <a:gd name="connsiteY12" fmla="*/ 480595 h 2038366"/>
              <a:gd name="connsiteX13" fmla="*/ 1828191 w 2069812"/>
              <a:gd name="connsiteY13" fmla="*/ 772578 h 2038366"/>
              <a:gd name="connsiteX14" fmla="*/ 2040377 w 2069812"/>
              <a:gd name="connsiteY14" fmla="*/ 772573 h 2038366"/>
              <a:gd name="connsiteX15" fmla="*/ 2069812 w 2069812"/>
              <a:gd name="connsiteY15" fmla="*/ 939507 h 2038366"/>
              <a:gd name="connsiteX16" fmla="*/ 1870420 w 2069812"/>
              <a:gd name="connsiteY16" fmla="*/ 1012073 h 2038366"/>
              <a:gd name="connsiteX17" fmla="*/ 1811874 w 2069812"/>
              <a:gd name="connsiteY17" fmla="*/ 1344104 h 2038366"/>
              <a:gd name="connsiteX18" fmla="*/ 1974422 w 2069812"/>
              <a:gd name="connsiteY18" fmla="*/ 1480490 h 2038366"/>
              <a:gd name="connsiteX19" fmla="*/ 1889668 w 2069812"/>
              <a:gd name="connsiteY19" fmla="*/ 1627289 h 2038366"/>
              <a:gd name="connsiteX20" fmla="*/ 1690280 w 2069812"/>
              <a:gd name="connsiteY20" fmla="*/ 1554711 h 2038366"/>
              <a:gd name="connsiteX21" fmla="*/ 1432006 w 2069812"/>
              <a:gd name="connsiteY21" fmla="*/ 1771429 h 2038366"/>
              <a:gd name="connsiteX22" fmla="*/ 1468857 w 2069812"/>
              <a:gd name="connsiteY22" fmla="*/ 1980391 h 2038366"/>
              <a:gd name="connsiteX23" fmla="*/ 1309571 w 2069812"/>
              <a:gd name="connsiteY23" fmla="*/ 2038366 h 2038366"/>
              <a:gd name="connsiteX24" fmla="*/ 1203482 w 2069812"/>
              <a:gd name="connsiteY24" fmla="*/ 1854605 h 2038366"/>
              <a:gd name="connsiteX25" fmla="*/ 866329 w 2069812"/>
              <a:gd name="connsiteY25" fmla="*/ 1854605 h 2038366"/>
              <a:gd name="connsiteX26" fmla="*/ 760241 w 2069812"/>
              <a:gd name="connsiteY26" fmla="*/ 2038366 h 2038366"/>
              <a:gd name="connsiteX27" fmla="*/ 600955 w 2069812"/>
              <a:gd name="connsiteY27" fmla="*/ 1980391 h 2038366"/>
              <a:gd name="connsiteX28" fmla="*/ 637807 w 2069812"/>
              <a:gd name="connsiteY28" fmla="*/ 1771429 h 2038366"/>
              <a:gd name="connsiteX29" fmla="*/ 379532 w 2069812"/>
              <a:gd name="connsiteY29" fmla="*/ 1554711 h 2038366"/>
              <a:gd name="connsiteX30" fmla="*/ 180144 w 2069812"/>
              <a:gd name="connsiteY30" fmla="*/ 1627289 h 2038366"/>
              <a:gd name="connsiteX31" fmla="*/ 95391 w 2069812"/>
              <a:gd name="connsiteY31" fmla="*/ 1480490 h 2038366"/>
              <a:gd name="connsiteX32" fmla="*/ 257938 w 2069812"/>
              <a:gd name="connsiteY32" fmla="*/ 1344104 h 2038366"/>
              <a:gd name="connsiteX33" fmla="*/ 199391 w 2069812"/>
              <a:gd name="connsiteY33" fmla="*/ 1012073 h 2038366"/>
              <a:gd name="connsiteX34" fmla="*/ 0 w 2069812"/>
              <a:gd name="connsiteY34" fmla="*/ 939507 h 2038366"/>
              <a:gd name="connsiteX35" fmla="*/ 29435 w 2069812"/>
              <a:gd name="connsiteY35" fmla="*/ 772573 h 2038366"/>
              <a:gd name="connsiteX36" fmla="*/ 241621 w 2069812"/>
              <a:gd name="connsiteY36" fmla="*/ 772579 h 2038366"/>
              <a:gd name="connsiteX37" fmla="*/ 410198 w 2069812"/>
              <a:gd name="connsiteY37" fmla="*/ 480596 h 2038366"/>
              <a:gd name="connsiteX38" fmla="*/ 304100 w 2069812"/>
              <a:gd name="connsiteY38" fmla="*/ 296839 h 2038366"/>
              <a:gd name="connsiteX39" fmla="*/ 433951 w 2069812"/>
              <a:gd name="connsiteY39" fmla="*/ 187882 h 2038366"/>
              <a:gd name="connsiteX40" fmla="*/ 596492 w 2069812"/>
              <a:gd name="connsiteY40" fmla="*/ 324277 h 2038366"/>
              <a:gd name="connsiteX41" fmla="*/ 913312 w 2069812"/>
              <a:gd name="connsiteY41" fmla="*/ 208963 h 20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69812" h="2038366">
                <a:moveTo>
                  <a:pt x="1034906" y="434939"/>
                </a:moveTo>
                <a:cubicBezTo>
                  <a:pt x="702989" y="434939"/>
                  <a:pt x="433917" y="704010"/>
                  <a:pt x="433917" y="1035926"/>
                </a:cubicBezTo>
                <a:cubicBezTo>
                  <a:pt x="433917" y="1367842"/>
                  <a:pt x="702989" y="1636913"/>
                  <a:pt x="1034906" y="1636913"/>
                </a:cubicBezTo>
                <a:cubicBezTo>
                  <a:pt x="1366823" y="1636913"/>
                  <a:pt x="1635895" y="1367842"/>
                  <a:pt x="1635895" y="1035926"/>
                </a:cubicBezTo>
                <a:cubicBezTo>
                  <a:pt x="1635895" y="704010"/>
                  <a:pt x="1366823" y="434939"/>
                  <a:pt x="1034906" y="434939"/>
                </a:cubicBezTo>
                <a:close/>
                <a:moveTo>
                  <a:pt x="950152" y="0"/>
                </a:moveTo>
                <a:lnTo>
                  <a:pt x="1119661" y="0"/>
                </a:lnTo>
                <a:lnTo>
                  <a:pt x="1156501" y="208963"/>
                </a:lnTo>
                <a:cubicBezTo>
                  <a:pt x="1268843" y="225482"/>
                  <a:pt x="1376643" y="264718"/>
                  <a:pt x="1473321" y="324276"/>
                </a:cubicBezTo>
                <a:lnTo>
                  <a:pt x="1473321" y="324277"/>
                </a:lnTo>
                <a:lnTo>
                  <a:pt x="1635861" y="187882"/>
                </a:lnTo>
                <a:lnTo>
                  <a:pt x="1765712" y="296839"/>
                </a:lnTo>
                <a:lnTo>
                  <a:pt x="1659615" y="480595"/>
                </a:lnTo>
                <a:cubicBezTo>
                  <a:pt x="1735057" y="565462"/>
                  <a:pt x="1792416" y="664810"/>
                  <a:pt x="1828191" y="772578"/>
                </a:cubicBezTo>
                <a:lnTo>
                  <a:pt x="2040377" y="772573"/>
                </a:lnTo>
                <a:lnTo>
                  <a:pt x="2069812" y="939507"/>
                </a:lnTo>
                <a:lnTo>
                  <a:pt x="1870420" y="1012073"/>
                </a:lnTo>
                <a:cubicBezTo>
                  <a:pt x="1873660" y="1125578"/>
                  <a:pt x="1853740" y="1238553"/>
                  <a:pt x="1811874" y="1344104"/>
                </a:cubicBezTo>
                <a:lnTo>
                  <a:pt x="1974422" y="1480490"/>
                </a:lnTo>
                <a:lnTo>
                  <a:pt x="1889668" y="1627289"/>
                </a:lnTo>
                <a:lnTo>
                  <a:pt x="1690280" y="1554711"/>
                </a:lnTo>
                <a:cubicBezTo>
                  <a:pt x="1619803" y="1643744"/>
                  <a:pt x="1531924" y="1717483"/>
                  <a:pt x="1432006" y="1771429"/>
                </a:cubicBezTo>
                <a:lnTo>
                  <a:pt x="1468857" y="1980391"/>
                </a:lnTo>
                <a:lnTo>
                  <a:pt x="1309571" y="2038366"/>
                </a:lnTo>
                <a:lnTo>
                  <a:pt x="1203482" y="1854605"/>
                </a:lnTo>
                <a:cubicBezTo>
                  <a:pt x="1092264" y="1877506"/>
                  <a:pt x="977547" y="1877506"/>
                  <a:pt x="866329" y="1854605"/>
                </a:cubicBezTo>
                <a:lnTo>
                  <a:pt x="760241" y="2038366"/>
                </a:lnTo>
                <a:lnTo>
                  <a:pt x="600955" y="1980391"/>
                </a:lnTo>
                <a:lnTo>
                  <a:pt x="637807" y="1771429"/>
                </a:lnTo>
                <a:cubicBezTo>
                  <a:pt x="537888" y="1717483"/>
                  <a:pt x="450010" y="1643744"/>
                  <a:pt x="379532" y="1554711"/>
                </a:cubicBezTo>
                <a:lnTo>
                  <a:pt x="180144" y="1627289"/>
                </a:lnTo>
                <a:lnTo>
                  <a:pt x="95391" y="1480490"/>
                </a:lnTo>
                <a:lnTo>
                  <a:pt x="257938" y="1344104"/>
                </a:lnTo>
                <a:cubicBezTo>
                  <a:pt x="216072" y="1238553"/>
                  <a:pt x="196151" y="1125578"/>
                  <a:pt x="199391" y="1012073"/>
                </a:cubicBezTo>
                <a:lnTo>
                  <a:pt x="0" y="939507"/>
                </a:lnTo>
                <a:lnTo>
                  <a:pt x="29435" y="772573"/>
                </a:lnTo>
                <a:lnTo>
                  <a:pt x="241621" y="772579"/>
                </a:lnTo>
                <a:cubicBezTo>
                  <a:pt x="277397" y="664811"/>
                  <a:pt x="334756" y="565462"/>
                  <a:pt x="410198" y="480596"/>
                </a:cubicBezTo>
                <a:lnTo>
                  <a:pt x="304100" y="296839"/>
                </a:lnTo>
                <a:lnTo>
                  <a:pt x="433951" y="187882"/>
                </a:lnTo>
                <a:lnTo>
                  <a:pt x="596492" y="324277"/>
                </a:lnTo>
                <a:cubicBezTo>
                  <a:pt x="693169" y="264718"/>
                  <a:pt x="800969" y="225482"/>
                  <a:pt x="913312" y="208963"/>
                </a:cubicBezTo>
                <a:close/>
              </a:path>
            </a:pathLst>
          </a:custGeom>
          <a:solidFill>
            <a:schemeClr val="bg1">
              <a:alpha val="75000"/>
            </a:schemeClr>
          </a:solidFill>
          <a:ln>
            <a:noFill/>
          </a:ln>
          <a:effectLst>
            <a:outerShdw blurRad="127000" dist="127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195" tIns="523195" rIns="523195" bIns="523195" numCol="1" spcCol="1270" anchor="ctr" anchorCtr="0">
            <a:noAutofit/>
          </a:bodyPr>
          <a:lstStyle/>
          <a:p>
            <a:pPr algn="ctr" defTabSz="1024890">
              <a:lnSpc>
                <a:spcPct val="120000"/>
              </a:lnSpc>
            </a:pPr>
            <a:endParaRPr lang="tr-TR" sz="265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任意多边形: 形状 37"/>
          <p:cNvSpPr/>
          <p:nvPr/>
        </p:nvSpPr>
        <p:spPr>
          <a:xfrm>
            <a:off x="2099663" y="2885057"/>
            <a:ext cx="1367967" cy="1484329"/>
          </a:xfrm>
          <a:custGeom>
            <a:avLst/>
            <a:gdLst>
              <a:gd name="connsiteX0" fmla="*/ 683984 w 1367967"/>
              <a:gd name="connsiteY0" fmla="*/ 401966 h 1484329"/>
              <a:gd name="connsiteX1" fmla="*/ 343785 w 1367967"/>
              <a:gd name="connsiteY1" fmla="*/ 742165 h 1484329"/>
              <a:gd name="connsiteX2" fmla="*/ 683984 w 1367967"/>
              <a:gd name="connsiteY2" fmla="*/ 1082364 h 1484329"/>
              <a:gd name="connsiteX3" fmla="*/ 1024183 w 1367967"/>
              <a:gd name="connsiteY3" fmla="*/ 742165 h 1484329"/>
              <a:gd name="connsiteX4" fmla="*/ 683984 w 1367967"/>
              <a:gd name="connsiteY4" fmla="*/ 401966 h 1484329"/>
              <a:gd name="connsiteX5" fmla="*/ 601482 w 1367967"/>
              <a:gd name="connsiteY5" fmla="*/ 0 h 1484329"/>
              <a:gd name="connsiteX6" fmla="*/ 766485 w 1367967"/>
              <a:gd name="connsiteY6" fmla="*/ 0 h 1484329"/>
              <a:gd name="connsiteX7" fmla="*/ 820072 w 1367967"/>
              <a:gd name="connsiteY7" fmla="*/ 227961 h 1484329"/>
              <a:gd name="connsiteX8" fmla="*/ 1061254 w 1367967"/>
              <a:gd name="connsiteY8" fmla="*/ 367208 h 1484329"/>
              <a:gd name="connsiteX9" fmla="*/ 1285466 w 1367967"/>
              <a:gd name="connsiteY9" fmla="*/ 299634 h 1484329"/>
              <a:gd name="connsiteX10" fmla="*/ 1367967 w 1367967"/>
              <a:gd name="connsiteY10" fmla="*/ 442532 h 1484329"/>
              <a:gd name="connsiteX11" fmla="*/ 1197341 w 1367967"/>
              <a:gd name="connsiteY11" fmla="*/ 602918 h 1484329"/>
              <a:gd name="connsiteX12" fmla="*/ 1197341 w 1367967"/>
              <a:gd name="connsiteY12" fmla="*/ 881411 h 1484329"/>
              <a:gd name="connsiteX13" fmla="*/ 1367967 w 1367967"/>
              <a:gd name="connsiteY13" fmla="*/ 1041798 h 1484329"/>
              <a:gd name="connsiteX14" fmla="*/ 1285466 w 1367967"/>
              <a:gd name="connsiteY14" fmla="*/ 1184695 h 1484329"/>
              <a:gd name="connsiteX15" fmla="*/ 1061254 w 1367967"/>
              <a:gd name="connsiteY15" fmla="*/ 1117122 h 1484329"/>
              <a:gd name="connsiteX16" fmla="*/ 820072 w 1367967"/>
              <a:gd name="connsiteY16" fmla="*/ 1256368 h 1484329"/>
              <a:gd name="connsiteX17" fmla="*/ 766485 w 1367967"/>
              <a:gd name="connsiteY17" fmla="*/ 1484329 h 1484329"/>
              <a:gd name="connsiteX18" fmla="*/ 601482 w 1367967"/>
              <a:gd name="connsiteY18" fmla="*/ 1484329 h 1484329"/>
              <a:gd name="connsiteX19" fmla="*/ 547896 w 1367967"/>
              <a:gd name="connsiteY19" fmla="*/ 1256368 h 1484329"/>
              <a:gd name="connsiteX20" fmla="*/ 306714 w 1367967"/>
              <a:gd name="connsiteY20" fmla="*/ 1117122 h 1484329"/>
              <a:gd name="connsiteX21" fmla="*/ 82502 w 1367967"/>
              <a:gd name="connsiteY21" fmla="*/ 1184695 h 1484329"/>
              <a:gd name="connsiteX22" fmla="*/ 0 w 1367967"/>
              <a:gd name="connsiteY22" fmla="*/ 1041798 h 1484329"/>
              <a:gd name="connsiteX23" fmla="*/ 170626 w 1367967"/>
              <a:gd name="connsiteY23" fmla="*/ 881411 h 1484329"/>
              <a:gd name="connsiteX24" fmla="*/ 170626 w 1367967"/>
              <a:gd name="connsiteY24" fmla="*/ 602918 h 1484329"/>
              <a:gd name="connsiteX25" fmla="*/ 0 w 1367967"/>
              <a:gd name="connsiteY25" fmla="*/ 442532 h 1484329"/>
              <a:gd name="connsiteX26" fmla="*/ 82502 w 1367967"/>
              <a:gd name="connsiteY26" fmla="*/ 299634 h 1484329"/>
              <a:gd name="connsiteX27" fmla="*/ 306714 w 1367967"/>
              <a:gd name="connsiteY27" fmla="*/ 367208 h 1484329"/>
              <a:gd name="connsiteX28" fmla="*/ 547896 w 1367967"/>
              <a:gd name="connsiteY28" fmla="*/ 227961 h 148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7967" h="1484329">
                <a:moveTo>
                  <a:pt x="683984" y="401966"/>
                </a:moveTo>
                <a:cubicBezTo>
                  <a:pt x="496097" y="401966"/>
                  <a:pt x="343785" y="554278"/>
                  <a:pt x="343785" y="742165"/>
                </a:cubicBezTo>
                <a:cubicBezTo>
                  <a:pt x="343785" y="930052"/>
                  <a:pt x="496097" y="1082364"/>
                  <a:pt x="683984" y="1082364"/>
                </a:cubicBezTo>
                <a:cubicBezTo>
                  <a:pt x="871871" y="1082364"/>
                  <a:pt x="1024183" y="930052"/>
                  <a:pt x="1024183" y="742165"/>
                </a:cubicBezTo>
                <a:cubicBezTo>
                  <a:pt x="1024183" y="554278"/>
                  <a:pt x="871871" y="401966"/>
                  <a:pt x="683984" y="401966"/>
                </a:cubicBezTo>
                <a:close/>
                <a:moveTo>
                  <a:pt x="601482" y="0"/>
                </a:moveTo>
                <a:lnTo>
                  <a:pt x="766485" y="0"/>
                </a:lnTo>
                <a:lnTo>
                  <a:pt x="820072" y="227961"/>
                </a:lnTo>
                <a:cubicBezTo>
                  <a:pt x="911406" y="252133"/>
                  <a:pt x="994653" y="300197"/>
                  <a:pt x="1061254" y="367208"/>
                </a:cubicBezTo>
                <a:lnTo>
                  <a:pt x="1285466" y="299634"/>
                </a:lnTo>
                <a:lnTo>
                  <a:pt x="1367967" y="442532"/>
                </a:lnTo>
                <a:lnTo>
                  <a:pt x="1197341" y="602918"/>
                </a:lnTo>
                <a:cubicBezTo>
                  <a:pt x="1222074" y="694102"/>
                  <a:pt x="1222074" y="790228"/>
                  <a:pt x="1197341" y="881411"/>
                </a:cubicBezTo>
                <a:lnTo>
                  <a:pt x="1367967" y="1041798"/>
                </a:lnTo>
                <a:lnTo>
                  <a:pt x="1285466" y="1184695"/>
                </a:lnTo>
                <a:lnTo>
                  <a:pt x="1061254" y="1117122"/>
                </a:lnTo>
                <a:cubicBezTo>
                  <a:pt x="994653" y="1184134"/>
                  <a:pt x="911406" y="1232196"/>
                  <a:pt x="820072" y="1256368"/>
                </a:cubicBezTo>
                <a:lnTo>
                  <a:pt x="766485" y="1484329"/>
                </a:lnTo>
                <a:lnTo>
                  <a:pt x="601482" y="1484329"/>
                </a:lnTo>
                <a:lnTo>
                  <a:pt x="547896" y="1256368"/>
                </a:lnTo>
                <a:cubicBezTo>
                  <a:pt x="456561" y="1232196"/>
                  <a:pt x="373315" y="1184133"/>
                  <a:pt x="306714" y="1117122"/>
                </a:cubicBezTo>
                <a:lnTo>
                  <a:pt x="82502" y="1184695"/>
                </a:lnTo>
                <a:lnTo>
                  <a:pt x="0" y="1041798"/>
                </a:lnTo>
                <a:lnTo>
                  <a:pt x="170626" y="881411"/>
                </a:lnTo>
                <a:cubicBezTo>
                  <a:pt x="145893" y="790228"/>
                  <a:pt x="145893" y="694102"/>
                  <a:pt x="170626" y="602918"/>
                </a:cubicBezTo>
                <a:lnTo>
                  <a:pt x="0" y="442532"/>
                </a:lnTo>
                <a:lnTo>
                  <a:pt x="82502" y="299634"/>
                </a:lnTo>
                <a:lnTo>
                  <a:pt x="306714" y="367208"/>
                </a:lnTo>
                <a:cubicBezTo>
                  <a:pt x="373315" y="300196"/>
                  <a:pt x="456561" y="252133"/>
                  <a:pt x="547896" y="227961"/>
                </a:cubicBezTo>
                <a:close/>
              </a:path>
            </a:pathLst>
          </a:custGeom>
          <a:solidFill>
            <a:schemeClr val="bg1">
              <a:alpha val="75000"/>
            </a:schemeClr>
          </a:solidFill>
          <a:ln>
            <a:noFill/>
          </a:ln>
          <a:effectLst>
            <a:outerShdw blurRad="127000" dist="127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195" tIns="523195" rIns="523195" bIns="523195" numCol="1" spcCol="1270" anchor="ctr" anchorCtr="0">
            <a:noAutofit/>
          </a:bodyPr>
          <a:lstStyle/>
          <a:p>
            <a:pPr algn="ctr" defTabSz="1024890">
              <a:lnSpc>
                <a:spcPct val="120000"/>
              </a:lnSpc>
            </a:pPr>
            <a:endParaRPr lang="tr-TR" sz="265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任意多边形: 形状 36"/>
          <p:cNvSpPr/>
          <p:nvPr/>
        </p:nvSpPr>
        <p:spPr>
          <a:xfrm>
            <a:off x="2896191" y="1840094"/>
            <a:ext cx="1446625" cy="1446626"/>
          </a:xfrm>
          <a:custGeom>
            <a:avLst/>
            <a:gdLst>
              <a:gd name="connsiteX0" fmla="*/ 723312 w 1446625"/>
              <a:gd name="connsiteY0" fmla="*/ 380476 h 1446626"/>
              <a:gd name="connsiteX1" fmla="*/ 383113 w 1446625"/>
              <a:gd name="connsiteY1" fmla="*/ 720675 h 1446626"/>
              <a:gd name="connsiteX2" fmla="*/ 723312 w 1446625"/>
              <a:gd name="connsiteY2" fmla="*/ 1060874 h 1446626"/>
              <a:gd name="connsiteX3" fmla="*/ 1063511 w 1446625"/>
              <a:gd name="connsiteY3" fmla="*/ 720675 h 1446626"/>
              <a:gd name="connsiteX4" fmla="*/ 723312 w 1446625"/>
              <a:gd name="connsiteY4" fmla="*/ 380476 h 1446626"/>
              <a:gd name="connsiteX5" fmla="*/ 613187 w 1446625"/>
              <a:gd name="connsiteY5" fmla="*/ 0 h 1446626"/>
              <a:gd name="connsiteX6" fmla="*/ 721710 w 1446625"/>
              <a:gd name="connsiteY6" fmla="*/ 202155 h 1446626"/>
              <a:gd name="connsiteX7" fmla="*/ 985279 w 1446625"/>
              <a:gd name="connsiteY7" fmla="*/ 272779 h 1446626"/>
              <a:gd name="connsiteX8" fmla="*/ 1180339 w 1446625"/>
              <a:gd name="connsiteY8" fmla="*/ 151968 h 1446626"/>
              <a:gd name="connsiteX9" fmla="*/ 1294657 w 1446625"/>
              <a:gd name="connsiteY9" fmla="*/ 266286 h 1446626"/>
              <a:gd name="connsiteX10" fmla="*/ 1173847 w 1446625"/>
              <a:gd name="connsiteY10" fmla="*/ 461346 h 1446626"/>
              <a:gd name="connsiteX11" fmla="*/ 1244470 w 1446625"/>
              <a:gd name="connsiteY11" fmla="*/ 724915 h 1446626"/>
              <a:gd name="connsiteX12" fmla="*/ 1446625 w 1446625"/>
              <a:gd name="connsiteY12" fmla="*/ 833437 h 1446626"/>
              <a:gd name="connsiteX13" fmla="*/ 1404782 w 1446625"/>
              <a:gd name="connsiteY13" fmla="*/ 989599 h 1446626"/>
              <a:gd name="connsiteX14" fmla="*/ 1175449 w 1446625"/>
              <a:gd name="connsiteY14" fmla="*/ 982505 h 1446626"/>
              <a:gd name="connsiteX15" fmla="*/ 982504 w 1446625"/>
              <a:gd name="connsiteY15" fmla="*/ 1175450 h 1446626"/>
              <a:gd name="connsiteX16" fmla="*/ 989597 w 1446625"/>
              <a:gd name="connsiteY16" fmla="*/ 1404783 h 1446626"/>
              <a:gd name="connsiteX17" fmla="*/ 833437 w 1446625"/>
              <a:gd name="connsiteY17" fmla="*/ 1446626 h 1446626"/>
              <a:gd name="connsiteX18" fmla="*/ 724914 w 1446625"/>
              <a:gd name="connsiteY18" fmla="*/ 1244471 h 1446626"/>
              <a:gd name="connsiteX19" fmla="*/ 461345 w 1446625"/>
              <a:gd name="connsiteY19" fmla="*/ 1173848 h 1446626"/>
              <a:gd name="connsiteX20" fmla="*/ 266285 w 1446625"/>
              <a:gd name="connsiteY20" fmla="*/ 1294658 h 1446626"/>
              <a:gd name="connsiteX21" fmla="*/ 151967 w 1446625"/>
              <a:gd name="connsiteY21" fmla="*/ 1180340 h 1446626"/>
              <a:gd name="connsiteX22" fmla="*/ 272778 w 1446625"/>
              <a:gd name="connsiteY22" fmla="*/ 985280 h 1446626"/>
              <a:gd name="connsiteX23" fmla="*/ 202154 w 1446625"/>
              <a:gd name="connsiteY23" fmla="*/ 721711 h 1446626"/>
              <a:gd name="connsiteX24" fmla="*/ 0 w 1446625"/>
              <a:gd name="connsiteY24" fmla="*/ 613189 h 1446626"/>
              <a:gd name="connsiteX25" fmla="*/ 41842 w 1446625"/>
              <a:gd name="connsiteY25" fmla="*/ 457027 h 1446626"/>
              <a:gd name="connsiteX26" fmla="*/ 271175 w 1446625"/>
              <a:gd name="connsiteY26" fmla="*/ 464122 h 1446626"/>
              <a:gd name="connsiteX27" fmla="*/ 464121 w 1446625"/>
              <a:gd name="connsiteY27" fmla="*/ 271176 h 1446626"/>
              <a:gd name="connsiteX28" fmla="*/ 457027 w 1446625"/>
              <a:gd name="connsiteY28" fmla="*/ 41843 h 1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46625" h="1446626">
                <a:moveTo>
                  <a:pt x="723312" y="380476"/>
                </a:moveTo>
                <a:cubicBezTo>
                  <a:pt x="535425" y="380476"/>
                  <a:pt x="383113" y="532788"/>
                  <a:pt x="383113" y="720675"/>
                </a:cubicBezTo>
                <a:cubicBezTo>
                  <a:pt x="383113" y="908562"/>
                  <a:pt x="535425" y="1060874"/>
                  <a:pt x="723312" y="1060874"/>
                </a:cubicBezTo>
                <a:cubicBezTo>
                  <a:pt x="911199" y="1060874"/>
                  <a:pt x="1063511" y="908562"/>
                  <a:pt x="1063511" y="720675"/>
                </a:cubicBezTo>
                <a:cubicBezTo>
                  <a:pt x="1063511" y="532788"/>
                  <a:pt x="911199" y="380476"/>
                  <a:pt x="723312" y="380476"/>
                </a:cubicBezTo>
                <a:close/>
                <a:moveTo>
                  <a:pt x="613187" y="0"/>
                </a:moveTo>
                <a:lnTo>
                  <a:pt x="721710" y="202155"/>
                </a:lnTo>
                <a:cubicBezTo>
                  <a:pt x="814279" y="201871"/>
                  <a:pt x="905254" y="226247"/>
                  <a:pt x="985279" y="272779"/>
                </a:cubicBezTo>
                <a:lnTo>
                  <a:pt x="1180339" y="151968"/>
                </a:lnTo>
                <a:lnTo>
                  <a:pt x="1294657" y="266286"/>
                </a:lnTo>
                <a:lnTo>
                  <a:pt x="1173847" y="461346"/>
                </a:lnTo>
                <a:cubicBezTo>
                  <a:pt x="1220378" y="541372"/>
                  <a:pt x="1244755" y="632346"/>
                  <a:pt x="1244470" y="724915"/>
                </a:cubicBezTo>
                <a:lnTo>
                  <a:pt x="1446625" y="833437"/>
                </a:lnTo>
                <a:lnTo>
                  <a:pt x="1404782" y="989599"/>
                </a:lnTo>
                <a:lnTo>
                  <a:pt x="1175449" y="982505"/>
                </a:lnTo>
                <a:cubicBezTo>
                  <a:pt x="1129412" y="1062813"/>
                  <a:pt x="1062813" y="1129412"/>
                  <a:pt x="982504" y="1175450"/>
                </a:cubicBezTo>
                <a:lnTo>
                  <a:pt x="989597" y="1404783"/>
                </a:lnTo>
                <a:lnTo>
                  <a:pt x="833437" y="1446626"/>
                </a:lnTo>
                <a:lnTo>
                  <a:pt x="724914" y="1244471"/>
                </a:lnTo>
                <a:cubicBezTo>
                  <a:pt x="632346" y="1244756"/>
                  <a:pt x="541371" y="1220379"/>
                  <a:pt x="461345" y="1173848"/>
                </a:cubicBezTo>
                <a:lnTo>
                  <a:pt x="266285" y="1294658"/>
                </a:lnTo>
                <a:lnTo>
                  <a:pt x="151967" y="1180340"/>
                </a:lnTo>
                <a:lnTo>
                  <a:pt x="272778" y="985280"/>
                </a:lnTo>
                <a:cubicBezTo>
                  <a:pt x="226246" y="905255"/>
                  <a:pt x="201870" y="814281"/>
                  <a:pt x="202154" y="721711"/>
                </a:cubicBezTo>
                <a:lnTo>
                  <a:pt x="0" y="613189"/>
                </a:lnTo>
                <a:lnTo>
                  <a:pt x="41842" y="457027"/>
                </a:lnTo>
                <a:lnTo>
                  <a:pt x="271175" y="464122"/>
                </a:lnTo>
                <a:cubicBezTo>
                  <a:pt x="317212" y="383813"/>
                  <a:pt x="383811" y="317214"/>
                  <a:pt x="464121" y="271176"/>
                </a:cubicBezTo>
                <a:lnTo>
                  <a:pt x="457027" y="41843"/>
                </a:lnTo>
                <a:close/>
              </a:path>
            </a:pathLst>
          </a:custGeom>
          <a:solidFill>
            <a:schemeClr val="bg1">
              <a:alpha val="75000"/>
            </a:schemeClr>
          </a:solidFill>
          <a:ln>
            <a:noFill/>
          </a:ln>
          <a:effectLst>
            <a:outerShdw blurRad="127000" dist="127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195" tIns="523195" rIns="523195" bIns="523195" numCol="1" spcCol="1270" anchor="ctr" anchorCtr="0">
            <a:noAutofit/>
          </a:bodyPr>
          <a:lstStyle/>
          <a:p>
            <a:pPr algn="ctr" defTabSz="1024890">
              <a:lnSpc>
                <a:spcPct val="120000"/>
              </a:lnSpc>
            </a:pPr>
            <a:endParaRPr lang="tr-TR" sz="265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环形箭头 6"/>
          <p:cNvSpPr/>
          <p:nvPr/>
        </p:nvSpPr>
        <p:spPr>
          <a:xfrm>
            <a:off x="3082704" y="3043771"/>
            <a:ext cx="2674734" cy="2674734"/>
          </a:xfrm>
          <a:prstGeom prst="circularArrow">
            <a:avLst>
              <a:gd name="adj1" fmla="val 4688"/>
              <a:gd name="adj2" fmla="val 299029"/>
              <a:gd name="adj3" fmla="val 2525365"/>
              <a:gd name="adj4" fmla="val 15841599"/>
              <a:gd name="adj5" fmla="val 5469"/>
            </a:avLst>
          </a:prstGeom>
          <a:solidFill>
            <a:schemeClr val="bg1">
              <a:alpha val="75000"/>
            </a:schemeClr>
          </a:solidFill>
          <a:ln>
            <a:noFill/>
          </a:ln>
          <a:effectLst>
            <a:outerShdw blurRad="127000" dist="127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195" tIns="523195" rIns="523195" bIns="523195" numCol="1" spcCol="1270" anchor="ctr" anchorCtr="0">
            <a:noAutofit/>
          </a:bodyPr>
          <a:lstStyle/>
          <a:p>
            <a:pPr algn="ctr" defTabSz="1024890">
              <a:lnSpc>
                <a:spcPct val="120000"/>
              </a:lnSpc>
            </a:pPr>
            <a:endParaRPr lang="zh-CN" altLang="en-US" sz="265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形状 24"/>
          <p:cNvSpPr/>
          <p:nvPr/>
        </p:nvSpPr>
        <p:spPr>
          <a:xfrm>
            <a:off x="1754637" y="2529611"/>
            <a:ext cx="1943361" cy="1943361"/>
          </a:xfrm>
          <a:prstGeom prst="leftCircularArrow">
            <a:avLst>
              <a:gd name="adj1" fmla="val 6452"/>
              <a:gd name="adj2" fmla="val 429999"/>
              <a:gd name="adj3" fmla="val 10489124"/>
              <a:gd name="adj4" fmla="val 14837806"/>
              <a:gd name="adj5" fmla="val 7527"/>
            </a:avLst>
          </a:prstGeom>
          <a:solidFill>
            <a:schemeClr val="bg1">
              <a:alpha val="75000"/>
            </a:schemeClr>
          </a:solidFill>
          <a:ln>
            <a:noFill/>
          </a:ln>
          <a:effectLst>
            <a:outerShdw blurRad="127000" dist="127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195" tIns="523195" rIns="523195" bIns="523195" numCol="1" spcCol="1270" anchor="ctr" anchorCtr="0">
            <a:noAutofit/>
          </a:bodyPr>
          <a:lstStyle/>
          <a:p>
            <a:pPr algn="ctr" defTabSz="1024890">
              <a:lnSpc>
                <a:spcPct val="120000"/>
              </a:lnSpc>
            </a:pPr>
            <a:endParaRPr lang="zh-CN" altLang="en-US" sz="265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环形箭头 8"/>
          <p:cNvSpPr/>
          <p:nvPr/>
        </p:nvSpPr>
        <p:spPr>
          <a:xfrm>
            <a:off x="2530559" y="1491256"/>
            <a:ext cx="2095334" cy="2095334"/>
          </a:xfrm>
          <a:prstGeom prst="circularArrow">
            <a:avLst>
              <a:gd name="adj1" fmla="val 5984"/>
              <a:gd name="adj2" fmla="val 394124"/>
              <a:gd name="adj3" fmla="val 13313824"/>
              <a:gd name="adj4" fmla="val 10508221"/>
              <a:gd name="adj5" fmla="val 6981"/>
            </a:avLst>
          </a:prstGeom>
          <a:solidFill>
            <a:schemeClr val="bg1">
              <a:alpha val="75000"/>
            </a:schemeClr>
          </a:solidFill>
          <a:ln>
            <a:noFill/>
          </a:ln>
          <a:effectLst>
            <a:outerShdw blurRad="127000" dist="127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195" tIns="523195" rIns="523195" bIns="523195" numCol="1" spcCol="1270" anchor="ctr" anchorCtr="0">
            <a:noAutofit/>
          </a:bodyPr>
          <a:lstStyle/>
          <a:p>
            <a:pPr algn="ctr" defTabSz="1024890">
              <a:lnSpc>
                <a:spcPct val="120000"/>
              </a:lnSpc>
            </a:pPr>
            <a:endParaRPr lang="zh-CN" altLang="en-US" sz="265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7"/>
          <p:cNvSpPr>
            <a:spLocks noChangeArrowheads="1"/>
          </p:cNvSpPr>
          <p:nvPr/>
        </p:nvSpPr>
        <p:spPr bwMode="auto">
          <a:xfrm>
            <a:off x="3485588" y="2403003"/>
            <a:ext cx="267830" cy="271839"/>
          </a:xfrm>
          <a:custGeom>
            <a:avLst/>
            <a:gdLst>
              <a:gd name="T0" fmla="*/ 417 w 601"/>
              <a:gd name="T1" fmla="*/ 410 h 609"/>
              <a:gd name="T2" fmla="*/ 417 w 601"/>
              <a:gd name="T3" fmla="*/ 410 h 609"/>
              <a:gd name="T4" fmla="*/ 367 w 601"/>
              <a:gd name="T5" fmla="*/ 445 h 609"/>
              <a:gd name="T6" fmla="*/ 296 w 601"/>
              <a:gd name="T7" fmla="*/ 452 h 609"/>
              <a:gd name="T8" fmla="*/ 219 w 601"/>
              <a:gd name="T9" fmla="*/ 438 h 609"/>
              <a:gd name="T10" fmla="*/ 183 w 601"/>
              <a:gd name="T11" fmla="*/ 410 h 609"/>
              <a:gd name="T12" fmla="*/ 169 w 601"/>
              <a:gd name="T13" fmla="*/ 367 h 609"/>
              <a:gd name="T14" fmla="*/ 176 w 601"/>
              <a:gd name="T15" fmla="*/ 346 h 609"/>
              <a:gd name="T16" fmla="*/ 197 w 601"/>
              <a:gd name="T17" fmla="*/ 339 h 609"/>
              <a:gd name="T18" fmla="*/ 219 w 601"/>
              <a:gd name="T19" fmla="*/ 346 h 609"/>
              <a:gd name="T20" fmla="*/ 233 w 601"/>
              <a:gd name="T21" fmla="*/ 367 h 609"/>
              <a:gd name="T22" fmla="*/ 247 w 601"/>
              <a:gd name="T23" fmla="*/ 389 h 609"/>
              <a:gd name="T24" fmla="*/ 261 w 601"/>
              <a:gd name="T25" fmla="*/ 403 h 609"/>
              <a:gd name="T26" fmla="*/ 296 w 601"/>
              <a:gd name="T27" fmla="*/ 403 h 609"/>
              <a:gd name="T28" fmla="*/ 346 w 601"/>
              <a:gd name="T29" fmla="*/ 396 h 609"/>
              <a:gd name="T30" fmla="*/ 360 w 601"/>
              <a:gd name="T31" fmla="*/ 367 h 609"/>
              <a:gd name="T32" fmla="*/ 353 w 601"/>
              <a:gd name="T33" fmla="*/ 346 h 609"/>
              <a:gd name="T34" fmla="*/ 325 w 601"/>
              <a:gd name="T35" fmla="*/ 332 h 609"/>
              <a:gd name="T36" fmla="*/ 282 w 601"/>
              <a:gd name="T37" fmla="*/ 325 h 609"/>
              <a:gd name="T38" fmla="*/ 226 w 601"/>
              <a:gd name="T39" fmla="*/ 304 h 609"/>
              <a:gd name="T40" fmla="*/ 190 w 601"/>
              <a:gd name="T41" fmla="*/ 283 h 609"/>
              <a:gd name="T42" fmla="*/ 176 w 601"/>
              <a:gd name="T43" fmla="*/ 233 h 609"/>
              <a:gd name="T44" fmla="*/ 190 w 601"/>
              <a:gd name="T45" fmla="*/ 191 h 609"/>
              <a:gd name="T46" fmla="*/ 233 w 601"/>
              <a:gd name="T47" fmla="*/ 162 h 609"/>
              <a:gd name="T48" fmla="*/ 296 w 601"/>
              <a:gd name="T49" fmla="*/ 155 h 609"/>
              <a:gd name="T50" fmla="*/ 353 w 601"/>
              <a:gd name="T51" fmla="*/ 162 h 609"/>
              <a:gd name="T52" fmla="*/ 388 w 601"/>
              <a:gd name="T53" fmla="*/ 177 h 609"/>
              <a:gd name="T54" fmla="*/ 409 w 601"/>
              <a:gd name="T55" fmla="*/ 205 h 609"/>
              <a:gd name="T56" fmla="*/ 417 w 601"/>
              <a:gd name="T57" fmla="*/ 226 h 609"/>
              <a:gd name="T58" fmla="*/ 409 w 601"/>
              <a:gd name="T59" fmla="*/ 247 h 609"/>
              <a:gd name="T60" fmla="*/ 381 w 601"/>
              <a:gd name="T61" fmla="*/ 254 h 609"/>
              <a:gd name="T62" fmla="*/ 367 w 601"/>
              <a:gd name="T63" fmla="*/ 247 h 609"/>
              <a:gd name="T64" fmla="*/ 353 w 601"/>
              <a:gd name="T65" fmla="*/ 233 h 609"/>
              <a:gd name="T66" fmla="*/ 332 w 601"/>
              <a:gd name="T67" fmla="*/ 212 h 609"/>
              <a:gd name="T68" fmla="*/ 296 w 601"/>
              <a:gd name="T69" fmla="*/ 198 h 609"/>
              <a:gd name="T70" fmla="*/ 254 w 601"/>
              <a:gd name="T71" fmla="*/ 212 h 609"/>
              <a:gd name="T72" fmla="*/ 240 w 601"/>
              <a:gd name="T73" fmla="*/ 233 h 609"/>
              <a:gd name="T74" fmla="*/ 247 w 601"/>
              <a:gd name="T75" fmla="*/ 240 h 609"/>
              <a:gd name="T76" fmla="*/ 261 w 601"/>
              <a:gd name="T77" fmla="*/ 254 h 609"/>
              <a:gd name="T78" fmla="*/ 275 w 601"/>
              <a:gd name="T79" fmla="*/ 261 h 609"/>
              <a:gd name="T80" fmla="*/ 311 w 601"/>
              <a:gd name="T81" fmla="*/ 269 h 609"/>
              <a:gd name="T82" fmla="*/ 360 w 601"/>
              <a:gd name="T83" fmla="*/ 283 h 609"/>
              <a:gd name="T84" fmla="*/ 395 w 601"/>
              <a:gd name="T85" fmla="*/ 297 h 609"/>
              <a:gd name="T86" fmla="*/ 424 w 601"/>
              <a:gd name="T87" fmla="*/ 325 h 609"/>
              <a:gd name="T88" fmla="*/ 431 w 601"/>
              <a:gd name="T89" fmla="*/ 360 h 609"/>
              <a:gd name="T90" fmla="*/ 417 w 601"/>
              <a:gd name="T91" fmla="*/ 410 h 609"/>
              <a:gd name="T92" fmla="*/ 600 w 601"/>
              <a:gd name="T93" fmla="*/ 452 h 609"/>
              <a:gd name="T94" fmla="*/ 600 w 601"/>
              <a:gd name="T95" fmla="*/ 452 h 609"/>
              <a:gd name="T96" fmla="*/ 452 w 601"/>
              <a:gd name="T97" fmla="*/ 608 h 609"/>
              <a:gd name="T98" fmla="*/ 346 w 601"/>
              <a:gd name="T99" fmla="*/ 565 h 609"/>
              <a:gd name="T100" fmla="*/ 296 w 601"/>
              <a:gd name="T101" fmla="*/ 565 h 609"/>
              <a:gd name="T102" fmla="*/ 35 w 601"/>
              <a:gd name="T103" fmla="*/ 304 h 609"/>
              <a:gd name="T104" fmla="*/ 42 w 601"/>
              <a:gd name="T105" fmla="*/ 254 h 609"/>
              <a:gd name="T106" fmla="*/ 0 w 601"/>
              <a:gd name="T107" fmla="*/ 155 h 609"/>
              <a:gd name="T108" fmla="*/ 148 w 601"/>
              <a:gd name="T109" fmla="*/ 0 h 609"/>
              <a:gd name="T110" fmla="*/ 254 w 601"/>
              <a:gd name="T111" fmla="*/ 42 h 609"/>
              <a:gd name="T112" fmla="*/ 296 w 601"/>
              <a:gd name="T113" fmla="*/ 42 h 609"/>
              <a:gd name="T114" fmla="*/ 565 w 601"/>
              <a:gd name="T115" fmla="*/ 304 h 609"/>
              <a:gd name="T116" fmla="*/ 558 w 601"/>
              <a:gd name="T117" fmla="*/ 353 h 609"/>
              <a:gd name="T118" fmla="*/ 600 w 601"/>
              <a:gd name="T119" fmla="*/ 45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609">
                <a:moveTo>
                  <a:pt x="417" y="410"/>
                </a:moveTo>
                <a:lnTo>
                  <a:pt x="417" y="410"/>
                </a:lnTo>
                <a:cubicBezTo>
                  <a:pt x="402" y="424"/>
                  <a:pt x="388" y="438"/>
                  <a:pt x="367" y="445"/>
                </a:cubicBezTo>
                <a:cubicBezTo>
                  <a:pt x="353" y="452"/>
                  <a:pt x="325" y="452"/>
                  <a:pt x="296" y="452"/>
                </a:cubicBezTo>
                <a:cubicBezTo>
                  <a:pt x="268" y="452"/>
                  <a:pt x="240" y="452"/>
                  <a:pt x="219" y="438"/>
                </a:cubicBezTo>
                <a:cubicBezTo>
                  <a:pt x="204" y="431"/>
                  <a:pt x="190" y="417"/>
                  <a:pt x="183" y="410"/>
                </a:cubicBezTo>
                <a:cubicBezTo>
                  <a:pt x="169" y="396"/>
                  <a:pt x="169" y="382"/>
                  <a:pt x="169" y="367"/>
                </a:cubicBezTo>
                <a:cubicBezTo>
                  <a:pt x="169" y="360"/>
                  <a:pt x="169" y="353"/>
                  <a:pt x="176" y="346"/>
                </a:cubicBezTo>
                <a:cubicBezTo>
                  <a:pt x="183" y="339"/>
                  <a:pt x="190" y="339"/>
                  <a:pt x="197" y="339"/>
                </a:cubicBezTo>
                <a:cubicBezTo>
                  <a:pt x="204" y="339"/>
                  <a:pt x="211" y="339"/>
                  <a:pt x="219" y="346"/>
                </a:cubicBezTo>
                <a:cubicBezTo>
                  <a:pt x="226" y="346"/>
                  <a:pt x="226" y="353"/>
                  <a:pt x="233" y="367"/>
                </a:cubicBezTo>
                <a:cubicBezTo>
                  <a:pt x="240" y="375"/>
                  <a:pt x="240" y="382"/>
                  <a:pt x="247" y="389"/>
                </a:cubicBezTo>
                <a:cubicBezTo>
                  <a:pt x="247" y="389"/>
                  <a:pt x="254" y="396"/>
                  <a:pt x="261" y="403"/>
                </a:cubicBezTo>
                <a:cubicBezTo>
                  <a:pt x="275" y="403"/>
                  <a:pt x="282" y="403"/>
                  <a:pt x="296" y="403"/>
                </a:cubicBezTo>
                <a:cubicBezTo>
                  <a:pt x="318" y="403"/>
                  <a:pt x="332" y="403"/>
                  <a:pt x="346" y="396"/>
                </a:cubicBezTo>
                <a:cubicBezTo>
                  <a:pt x="353" y="389"/>
                  <a:pt x="360" y="382"/>
                  <a:pt x="360" y="367"/>
                </a:cubicBezTo>
                <a:cubicBezTo>
                  <a:pt x="360" y="360"/>
                  <a:pt x="353" y="353"/>
                  <a:pt x="353" y="346"/>
                </a:cubicBezTo>
                <a:cubicBezTo>
                  <a:pt x="346" y="339"/>
                  <a:pt x="339" y="339"/>
                  <a:pt x="325" y="332"/>
                </a:cubicBezTo>
                <a:cubicBezTo>
                  <a:pt x="318" y="332"/>
                  <a:pt x="303" y="325"/>
                  <a:pt x="282" y="325"/>
                </a:cubicBezTo>
                <a:cubicBezTo>
                  <a:pt x="261" y="318"/>
                  <a:pt x="240" y="311"/>
                  <a:pt x="226" y="304"/>
                </a:cubicBezTo>
                <a:cubicBezTo>
                  <a:pt x="211" y="304"/>
                  <a:pt x="197" y="290"/>
                  <a:pt x="190" y="283"/>
                </a:cubicBezTo>
                <a:cubicBezTo>
                  <a:pt x="176" y="269"/>
                  <a:pt x="176" y="254"/>
                  <a:pt x="176" y="233"/>
                </a:cubicBezTo>
                <a:cubicBezTo>
                  <a:pt x="176" y="219"/>
                  <a:pt x="176" y="205"/>
                  <a:pt x="190" y="191"/>
                </a:cubicBezTo>
                <a:cubicBezTo>
                  <a:pt x="197" y="177"/>
                  <a:pt x="211" y="169"/>
                  <a:pt x="233" y="162"/>
                </a:cubicBezTo>
                <a:cubicBezTo>
                  <a:pt x="254" y="155"/>
                  <a:pt x="275" y="155"/>
                  <a:pt x="296" y="155"/>
                </a:cubicBezTo>
                <a:cubicBezTo>
                  <a:pt x="318" y="155"/>
                  <a:pt x="339" y="155"/>
                  <a:pt x="353" y="162"/>
                </a:cubicBezTo>
                <a:cubicBezTo>
                  <a:pt x="367" y="162"/>
                  <a:pt x="381" y="169"/>
                  <a:pt x="388" y="177"/>
                </a:cubicBezTo>
                <a:cubicBezTo>
                  <a:pt x="395" y="184"/>
                  <a:pt x="402" y="191"/>
                  <a:pt x="409" y="205"/>
                </a:cubicBezTo>
                <a:cubicBezTo>
                  <a:pt x="417" y="212"/>
                  <a:pt x="417" y="219"/>
                  <a:pt x="417" y="226"/>
                </a:cubicBezTo>
                <a:cubicBezTo>
                  <a:pt x="417" y="233"/>
                  <a:pt x="417" y="240"/>
                  <a:pt x="409" y="247"/>
                </a:cubicBezTo>
                <a:cubicBezTo>
                  <a:pt x="402" y="254"/>
                  <a:pt x="395" y="254"/>
                  <a:pt x="381" y="254"/>
                </a:cubicBezTo>
                <a:cubicBezTo>
                  <a:pt x="374" y="254"/>
                  <a:pt x="367" y="254"/>
                  <a:pt x="367" y="247"/>
                </a:cubicBezTo>
                <a:cubicBezTo>
                  <a:pt x="360" y="247"/>
                  <a:pt x="353" y="240"/>
                  <a:pt x="353" y="233"/>
                </a:cubicBezTo>
                <a:cubicBezTo>
                  <a:pt x="346" y="226"/>
                  <a:pt x="339" y="212"/>
                  <a:pt x="332" y="212"/>
                </a:cubicBezTo>
                <a:cubicBezTo>
                  <a:pt x="325" y="205"/>
                  <a:pt x="311" y="198"/>
                  <a:pt x="296" y="198"/>
                </a:cubicBezTo>
                <a:cubicBezTo>
                  <a:pt x="275" y="198"/>
                  <a:pt x="261" y="205"/>
                  <a:pt x="254" y="212"/>
                </a:cubicBezTo>
                <a:cubicBezTo>
                  <a:pt x="247" y="219"/>
                  <a:pt x="240" y="226"/>
                  <a:pt x="240" y="233"/>
                </a:cubicBezTo>
                <a:cubicBezTo>
                  <a:pt x="240" y="233"/>
                  <a:pt x="240" y="240"/>
                  <a:pt x="247" y="240"/>
                </a:cubicBezTo>
                <a:cubicBezTo>
                  <a:pt x="247" y="247"/>
                  <a:pt x="254" y="247"/>
                  <a:pt x="261" y="254"/>
                </a:cubicBezTo>
                <a:cubicBezTo>
                  <a:pt x="261" y="254"/>
                  <a:pt x="268" y="261"/>
                  <a:pt x="275" y="261"/>
                </a:cubicBezTo>
                <a:cubicBezTo>
                  <a:pt x="282" y="261"/>
                  <a:pt x="296" y="261"/>
                  <a:pt x="311" y="269"/>
                </a:cubicBezTo>
                <a:cubicBezTo>
                  <a:pt x="325" y="269"/>
                  <a:pt x="346" y="276"/>
                  <a:pt x="360" y="283"/>
                </a:cubicBezTo>
                <a:cubicBezTo>
                  <a:pt x="374" y="283"/>
                  <a:pt x="388" y="290"/>
                  <a:pt x="395" y="297"/>
                </a:cubicBezTo>
                <a:cubicBezTo>
                  <a:pt x="409" y="304"/>
                  <a:pt x="417" y="311"/>
                  <a:pt x="424" y="325"/>
                </a:cubicBezTo>
                <a:cubicBezTo>
                  <a:pt x="431" y="332"/>
                  <a:pt x="431" y="346"/>
                  <a:pt x="431" y="360"/>
                </a:cubicBezTo>
                <a:cubicBezTo>
                  <a:pt x="431" y="382"/>
                  <a:pt x="424" y="396"/>
                  <a:pt x="417" y="410"/>
                </a:cubicBezTo>
                <a:close/>
                <a:moveTo>
                  <a:pt x="600" y="452"/>
                </a:moveTo>
                <a:lnTo>
                  <a:pt x="600" y="452"/>
                </a:lnTo>
                <a:cubicBezTo>
                  <a:pt x="600" y="537"/>
                  <a:pt x="530" y="608"/>
                  <a:pt x="452" y="608"/>
                </a:cubicBezTo>
                <a:cubicBezTo>
                  <a:pt x="409" y="608"/>
                  <a:pt x="374" y="587"/>
                  <a:pt x="346" y="565"/>
                </a:cubicBezTo>
                <a:cubicBezTo>
                  <a:pt x="332" y="565"/>
                  <a:pt x="318" y="565"/>
                  <a:pt x="296" y="565"/>
                </a:cubicBezTo>
                <a:cubicBezTo>
                  <a:pt x="155" y="565"/>
                  <a:pt x="35" y="452"/>
                  <a:pt x="35" y="304"/>
                </a:cubicBezTo>
                <a:cubicBezTo>
                  <a:pt x="35" y="290"/>
                  <a:pt x="35" y="276"/>
                  <a:pt x="42" y="254"/>
                </a:cubicBezTo>
                <a:cubicBezTo>
                  <a:pt x="14" y="233"/>
                  <a:pt x="0" y="191"/>
                  <a:pt x="0" y="155"/>
                </a:cubicBezTo>
                <a:cubicBezTo>
                  <a:pt x="0" y="71"/>
                  <a:pt x="63" y="0"/>
                  <a:pt x="148" y="0"/>
                </a:cubicBezTo>
                <a:cubicBezTo>
                  <a:pt x="190" y="0"/>
                  <a:pt x="226" y="21"/>
                  <a:pt x="254" y="42"/>
                </a:cubicBezTo>
                <a:cubicBezTo>
                  <a:pt x="268" y="42"/>
                  <a:pt x="282" y="42"/>
                  <a:pt x="296" y="42"/>
                </a:cubicBezTo>
                <a:cubicBezTo>
                  <a:pt x="445" y="42"/>
                  <a:pt x="565" y="155"/>
                  <a:pt x="565" y="304"/>
                </a:cubicBezTo>
                <a:cubicBezTo>
                  <a:pt x="565" y="318"/>
                  <a:pt x="558" y="332"/>
                  <a:pt x="558" y="353"/>
                </a:cubicBezTo>
                <a:cubicBezTo>
                  <a:pt x="586" y="375"/>
                  <a:pt x="600" y="417"/>
                  <a:pt x="600" y="452"/>
                </a:cubicBezTo>
                <a:close/>
              </a:path>
            </a:pathLst>
          </a:custGeom>
          <a:solidFill>
            <a:schemeClr val="bg1">
              <a:alpha val="75000"/>
            </a:schemeClr>
          </a:solidFill>
          <a:ln>
            <a:noFill/>
          </a:ln>
          <a:effectLst>
            <a:outerShdw blurRad="127000" dist="127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195" tIns="523195" rIns="523195" bIns="523195" numCol="1" spcCol="1270" anchor="ctr" anchorCtr="0">
            <a:noAutofit/>
          </a:bodyPr>
          <a:lstStyle/>
          <a:p>
            <a:pPr algn="ctr" defTabSz="1024890">
              <a:lnSpc>
                <a:spcPct val="120000"/>
              </a:lnSpc>
            </a:pPr>
            <a:endParaRPr lang="en-US" sz="2655">
              <a:solidFill>
                <a:schemeClr val="lt1"/>
              </a:solidFill>
              <a:latin typeface="Arial" panose="020B0604020202020204" pitchFamily="34" charset="0"/>
              <a:ea typeface="微软雅黑" panose="020B0503020204020204" pitchFamily="34" charset="-122"/>
              <a:cs typeface="+mn-ea"/>
            </a:endParaRPr>
          </a:p>
        </p:txBody>
      </p:sp>
      <p:sp>
        <p:nvSpPr>
          <p:cNvPr id="28" name="Freeform 13"/>
          <p:cNvSpPr>
            <a:spLocks noChangeArrowheads="1"/>
          </p:cNvSpPr>
          <p:nvPr/>
        </p:nvSpPr>
        <p:spPr bwMode="auto">
          <a:xfrm>
            <a:off x="2648747" y="3452982"/>
            <a:ext cx="269798" cy="267899"/>
          </a:xfrm>
          <a:custGeom>
            <a:avLst/>
            <a:gdLst>
              <a:gd name="T0" fmla="*/ 551 w 602"/>
              <a:gd name="T1" fmla="*/ 600 h 601"/>
              <a:gd name="T2" fmla="*/ 551 w 602"/>
              <a:gd name="T3" fmla="*/ 600 h 601"/>
              <a:gd name="T4" fmla="*/ 42 w 602"/>
              <a:gd name="T5" fmla="*/ 600 h 601"/>
              <a:gd name="T6" fmla="*/ 0 w 602"/>
              <a:gd name="T7" fmla="*/ 558 h 601"/>
              <a:gd name="T8" fmla="*/ 0 w 602"/>
              <a:gd name="T9" fmla="*/ 49 h 601"/>
              <a:gd name="T10" fmla="*/ 42 w 602"/>
              <a:gd name="T11" fmla="*/ 0 h 601"/>
              <a:gd name="T12" fmla="*/ 551 w 602"/>
              <a:gd name="T13" fmla="*/ 0 h 601"/>
              <a:gd name="T14" fmla="*/ 601 w 602"/>
              <a:gd name="T15" fmla="*/ 49 h 601"/>
              <a:gd name="T16" fmla="*/ 601 w 602"/>
              <a:gd name="T17" fmla="*/ 558 h 601"/>
              <a:gd name="T18" fmla="*/ 551 w 602"/>
              <a:gd name="T19" fmla="*/ 600 h 601"/>
              <a:gd name="T20" fmla="*/ 255 w 602"/>
              <a:gd name="T21" fmla="*/ 113 h 601"/>
              <a:gd name="T22" fmla="*/ 255 w 602"/>
              <a:gd name="T23" fmla="*/ 113 h 601"/>
              <a:gd name="T24" fmla="*/ 184 w 602"/>
              <a:gd name="T25" fmla="*/ 127 h 601"/>
              <a:gd name="T26" fmla="*/ 141 w 602"/>
              <a:gd name="T27" fmla="*/ 169 h 601"/>
              <a:gd name="T28" fmla="*/ 134 w 602"/>
              <a:gd name="T29" fmla="*/ 226 h 601"/>
              <a:gd name="T30" fmla="*/ 134 w 602"/>
              <a:gd name="T31" fmla="*/ 254 h 601"/>
              <a:gd name="T32" fmla="*/ 92 w 602"/>
              <a:gd name="T33" fmla="*/ 254 h 601"/>
              <a:gd name="T34" fmla="*/ 92 w 602"/>
              <a:gd name="T35" fmla="*/ 325 h 601"/>
              <a:gd name="T36" fmla="*/ 134 w 602"/>
              <a:gd name="T37" fmla="*/ 325 h 601"/>
              <a:gd name="T38" fmla="*/ 134 w 602"/>
              <a:gd name="T39" fmla="*/ 558 h 601"/>
              <a:gd name="T40" fmla="*/ 233 w 602"/>
              <a:gd name="T41" fmla="*/ 558 h 601"/>
              <a:gd name="T42" fmla="*/ 233 w 602"/>
              <a:gd name="T43" fmla="*/ 325 h 601"/>
              <a:gd name="T44" fmla="*/ 290 w 602"/>
              <a:gd name="T45" fmla="*/ 325 h 601"/>
              <a:gd name="T46" fmla="*/ 311 w 602"/>
              <a:gd name="T47" fmla="*/ 254 h 601"/>
              <a:gd name="T48" fmla="*/ 233 w 602"/>
              <a:gd name="T49" fmla="*/ 254 h 601"/>
              <a:gd name="T50" fmla="*/ 233 w 602"/>
              <a:gd name="T51" fmla="*/ 226 h 601"/>
              <a:gd name="T52" fmla="*/ 240 w 602"/>
              <a:gd name="T53" fmla="*/ 191 h 601"/>
              <a:gd name="T54" fmla="*/ 276 w 602"/>
              <a:gd name="T55" fmla="*/ 184 h 601"/>
              <a:gd name="T56" fmla="*/ 311 w 602"/>
              <a:gd name="T57" fmla="*/ 198 h 601"/>
              <a:gd name="T58" fmla="*/ 332 w 602"/>
              <a:gd name="T59" fmla="*/ 134 h 601"/>
              <a:gd name="T60" fmla="*/ 255 w 602"/>
              <a:gd name="T61" fmla="*/ 11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2" h="601">
                <a:moveTo>
                  <a:pt x="551" y="600"/>
                </a:moveTo>
                <a:lnTo>
                  <a:pt x="551" y="600"/>
                </a:lnTo>
                <a:cubicBezTo>
                  <a:pt x="42" y="600"/>
                  <a:pt x="42" y="600"/>
                  <a:pt x="42" y="600"/>
                </a:cubicBezTo>
                <a:cubicBezTo>
                  <a:pt x="21" y="600"/>
                  <a:pt x="0" y="586"/>
                  <a:pt x="0" y="558"/>
                </a:cubicBezTo>
                <a:cubicBezTo>
                  <a:pt x="0" y="49"/>
                  <a:pt x="0" y="49"/>
                  <a:pt x="0" y="49"/>
                </a:cubicBezTo>
                <a:cubicBezTo>
                  <a:pt x="0" y="21"/>
                  <a:pt x="21" y="0"/>
                  <a:pt x="42" y="0"/>
                </a:cubicBezTo>
                <a:cubicBezTo>
                  <a:pt x="551" y="0"/>
                  <a:pt x="551" y="0"/>
                  <a:pt x="551" y="0"/>
                </a:cubicBezTo>
                <a:cubicBezTo>
                  <a:pt x="580" y="0"/>
                  <a:pt x="601" y="21"/>
                  <a:pt x="601" y="49"/>
                </a:cubicBezTo>
                <a:cubicBezTo>
                  <a:pt x="601" y="558"/>
                  <a:pt x="601" y="558"/>
                  <a:pt x="601" y="558"/>
                </a:cubicBezTo>
                <a:cubicBezTo>
                  <a:pt x="601" y="586"/>
                  <a:pt x="580" y="600"/>
                  <a:pt x="551" y="600"/>
                </a:cubicBezTo>
                <a:close/>
                <a:moveTo>
                  <a:pt x="255" y="113"/>
                </a:moveTo>
                <a:lnTo>
                  <a:pt x="255" y="113"/>
                </a:lnTo>
                <a:cubicBezTo>
                  <a:pt x="226" y="113"/>
                  <a:pt x="198" y="120"/>
                  <a:pt x="184" y="127"/>
                </a:cubicBezTo>
                <a:cubicBezTo>
                  <a:pt x="163" y="141"/>
                  <a:pt x="148" y="155"/>
                  <a:pt x="141" y="169"/>
                </a:cubicBezTo>
                <a:cubicBezTo>
                  <a:pt x="141" y="184"/>
                  <a:pt x="134" y="198"/>
                  <a:pt x="134" y="226"/>
                </a:cubicBezTo>
                <a:cubicBezTo>
                  <a:pt x="134" y="254"/>
                  <a:pt x="134" y="254"/>
                  <a:pt x="134" y="254"/>
                </a:cubicBezTo>
                <a:cubicBezTo>
                  <a:pt x="92" y="254"/>
                  <a:pt x="92" y="254"/>
                  <a:pt x="92" y="254"/>
                </a:cubicBezTo>
                <a:cubicBezTo>
                  <a:pt x="92" y="325"/>
                  <a:pt x="92" y="325"/>
                  <a:pt x="92" y="325"/>
                </a:cubicBezTo>
                <a:cubicBezTo>
                  <a:pt x="134" y="325"/>
                  <a:pt x="134" y="325"/>
                  <a:pt x="134" y="325"/>
                </a:cubicBezTo>
                <a:cubicBezTo>
                  <a:pt x="134" y="558"/>
                  <a:pt x="134" y="558"/>
                  <a:pt x="134" y="558"/>
                </a:cubicBezTo>
                <a:cubicBezTo>
                  <a:pt x="233" y="558"/>
                  <a:pt x="233" y="558"/>
                  <a:pt x="233" y="558"/>
                </a:cubicBezTo>
                <a:cubicBezTo>
                  <a:pt x="233" y="325"/>
                  <a:pt x="233" y="325"/>
                  <a:pt x="233" y="325"/>
                </a:cubicBezTo>
                <a:cubicBezTo>
                  <a:pt x="290" y="325"/>
                  <a:pt x="290" y="325"/>
                  <a:pt x="290" y="325"/>
                </a:cubicBezTo>
                <a:cubicBezTo>
                  <a:pt x="311" y="254"/>
                  <a:pt x="311" y="254"/>
                  <a:pt x="311" y="254"/>
                </a:cubicBezTo>
                <a:cubicBezTo>
                  <a:pt x="233" y="254"/>
                  <a:pt x="233" y="254"/>
                  <a:pt x="233" y="254"/>
                </a:cubicBezTo>
                <a:cubicBezTo>
                  <a:pt x="233" y="226"/>
                  <a:pt x="233" y="226"/>
                  <a:pt x="233" y="226"/>
                </a:cubicBezTo>
                <a:cubicBezTo>
                  <a:pt x="233" y="212"/>
                  <a:pt x="233" y="198"/>
                  <a:pt x="240" y="191"/>
                </a:cubicBezTo>
                <a:cubicBezTo>
                  <a:pt x="248" y="191"/>
                  <a:pt x="262" y="184"/>
                  <a:pt x="276" y="184"/>
                </a:cubicBezTo>
                <a:cubicBezTo>
                  <a:pt x="290" y="184"/>
                  <a:pt x="297" y="191"/>
                  <a:pt x="311" y="198"/>
                </a:cubicBezTo>
                <a:cubicBezTo>
                  <a:pt x="332" y="134"/>
                  <a:pt x="332" y="134"/>
                  <a:pt x="332" y="134"/>
                </a:cubicBezTo>
                <a:cubicBezTo>
                  <a:pt x="304" y="127"/>
                  <a:pt x="283" y="113"/>
                  <a:pt x="255" y="113"/>
                </a:cubicBezTo>
                <a:close/>
              </a:path>
            </a:pathLst>
          </a:custGeom>
          <a:solidFill>
            <a:schemeClr val="bg1">
              <a:alpha val="75000"/>
            </a:schemeClr>
          </a:solidFill>
          <a:ln>
            <a:noFill/>
          </a:ln>
          <a:effectLst>
            <a:outerShdw blurRad="127000" dist="127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195" tIns="523195" rIns="523195" bIns="523195" numCol="1" spcCol="1270" anchor="ctr" anchorCtr="0">
            <a:noAutofit/>
          </a:bodyPr>
          <a:lstStyle/>
          <a:p>
            <a:pPr algn="ctr" defTabSz="1024890">
              <a:lnSpc>
                <a:spcPct val="120000"/>
              </a:lnSpc>
            </a:pPr>
            <a:endParaRPr lang="en-US" sz="2655">
              <a:solidFill>
                <a:schemeClr val="lt1"/>
              </a:solidFill>
              <a:latin typeface="Arial" panose="020B0604020202020204" pitchFamily="34" charset="0"/>
              <a:ea typeface="微软雅黑" panose="020B0503020204020204" pitchFamily="34" charset="-122"/>
              <a:cs typeface="+mn-ea"/>
            </a:endParaRPr>
          </a:p>
        </p:txBody>
      </p:sp>
      <p:sp>
        <p:nvSpPr>
          <p:cNvPr id="29" name="Freeform 15"/>
          <p:cNvSpPr>
            <a:spLocks noChangeArrowheads="1"/>
          </p:cNvSpPr>
          <p:nvPr/>
        </p:nvSpPr>
        <p:spPr bwMode="auto">
          <a:xfrm>
            <a:off x="3994531" y="4100750"/>
            <a:ext cx="581280" cy="577186"/>
          </a:xfrm>
          <a:custGeom>
            <a:avLst/>
            <a:gdLst>
              <a:gd name="T0" fmla="*/ 304 w 602"/>
              <a:gd name="T1" fmla="*/ 0 h 601"/>
              <a:gd name="T2" fmla="*/ 304 w 602"/>
              <a:gd name="T3" fmla="*/ 0 h 601"/>
              <a:gd name="T4" fmla="*/ 0 w 602"/>
              <a:gd name="T5" fmla="*/ 304 h 601"/>
              <a:gd name="T6" fmla="*/ 184 w 602"/>
              <a:gd name="T7" fmla="*/ 579 h 601"/>
              <a:gd name="T8" fmla="*/ 191 w 602"/>
              <a:gd name="T9" fmla="*/ 509 h 601"/>
              <a:gd name="T10" fmla="*/ 226 w 602"/>
              <a:gd name="T11" fmla="*/ 346 h 601"/>
              <a:gd name="T12" fmla="*/ 219 w 602"/>
              <a:gd name="T13" fmla="*/ 297 h 601"/>
              <a:gd name="T14" fmla="*/ 276 w 602"/>
              <a:gd name="T15" fmla="*/ 219 h 601"/>
              <a:gd name="T16" fmla="*/ 318 w 602"/>
              <a:gd name="T17" fmla="*/ 261 h 601"/>
              <a:gd name="T18" fmla="*/ 290 w 602"/>
              <a:gd name="T19" fmla="*/ 374 h 601"/>
              <a:gd name="T20" fmla="*/ 339 w 602"/>
              <a:gd name="T21" fmla="*/ 431 h 601"/>
              <a:gd name="T22" fmla="*/ 431 w 602"/>
              <a:gd name="T23" fmla="*/ 268 h 601"/>
              <a:gd name="T24" fmla="*/ 304 w 602"/>
              <a:gd name="T25" fmla="*/ 155 h 601"/>
              <a:gd name="T26" fmla="*/ 155 w 602"/>
              <a:gd name="T27" fmla="*/ 297 h 601"/>
              <a:gd name="T28" fmla="*/ 176 w 602"/>
              <a:gd name="T29" fmla="*/ 360 h 601"/>
              <a:gd name="T30" fmla="*/ 184 w 602"/>
              <a:gd name="T31" fmla="*/ 374 h 601"/>
              <a:gd name="T32" fmla="*/ 176 w 602"/>
              <a:gd name="T33" fmla="*/ 396 h 601"/>
              <a:gd name="T34" fmla="*/ 162 w 602"/>
              <a:gd name="T35" fmla="*/ 403 h 601"/>
              <a:gd name="T36" fmla="*/ 99 w 602"/>
              <a:gd name="T37" fmla="*/ 289 h 601"/>
              <a:gd name="T38" fmla="*/ 318 w 602"/>
              <a:gd name="T39" fmla="*/ 99 h 601"/>
              <a:gd name="T40" fmla="*/ 509 w 602"/>
              <a:gd name="T41" fmla="*/ 275 h 601"/>
              <a:gd name="T42" fmla="*/ 346 w 602"/>
              <a:gd name="T43" fmla="*/ 480 h 601"/>
              <a:gd name="T44" fmla="*/ 269 w 602"/>
              <a:gd name="T45" fmla="*/ 445 h 601"/>
              <a:gd name="T46" fmla="*/ 247 w 602"/>
              <a:gd name="T47" fmla="*/ 530 h 601"/>
              <a:gd name="T48" fmla="*/ 219 w 602"/>
              <a:gd name="T49" fmla="*/ 593 h 601"/>
              <a:gd name="T50" fmla="*/ 304 w 602"/>
              <a:gd name="T51" fmla="*/ 600 h 601"/>
              <a:gd name="T52" fmla="*/ 601 w 602"/>
              <a:gd name="T53" fmla="*/ 304 h 601"/>
              <a:gd name="T54" fmla="*/ 304 w 602"/>
              <a:gd name="T55"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601">
                <a:moveTo>
                  <a:pt x="304" y="0"/>
                </a:moveTo>
                <a:lnTo>
                  <a:pt x="304" y="0"/>
                </a:lnTo>
                <a:cubicBezTo>
                  <a:pt x="134" y="0"/>
                  <a:pt x="0" y="134"/>
                  <a:pt x="0" y="304"/>
                </a:cubicBezTo>
                <a:cubicBezTo>
                  <a:pt x="0" y="424"/>
                  <a:pt x="78" y="530"/>
                  <a:pt x="184" y="579"/>
                </a:cubicBezTo>
                <a:cubicBezTo>
                  <a:pt x="184" y="558"/>
                  <a:pt x="184" y="530"/>
                  <a:pt x="191" y="509"/>
                </a:cubicBezTo>
                <a:cubicBezTo>
                  <a:pt x="191" y="487"/>
                  <a:pt x="226" y="346"/>
                  <a:pt x="226" y="346"/>
                </a:cubicBezTo>
                <a:cubicBezTo>
                  <a:pt x="226" y="346"/>
                  <a:pt x="219" y="325"/>
                  <a:pt x="219" y="297"/>
                </a:cubicBezTo>
                <a:cubicBezTo>
                  <a:pt x="219" y="254"/>
                  <a:pt x="240" y="219"/>
                  <a:pt x="276" y="219"/>
                </a:cubicBezTo>
                <a:cubicBezTo>
                  <a:pt x="304" y="219"/>
                  <a:pt x="318" y="240"/>
                  <a:pt x="318" y="261"/>
                </a:cubicBezTo>
                <a:cubicBezTo>
                  <a:pt x="318" y="289"/>
                  <a:pt x="297" y="332"/>
                  <a:pt x="290" y="374"/>
                </a:cubicBezTo>
                <a:cubicBezTo>
                  <a:pt x="283" y="403"/>
                  <a:pt x="304" y="431"/>
                  <a:pt x="339" y="431"/>
                </a:cubicBezTo>
                <a:cubicBezTo>
                  <a:pt x="396" y="431"/>
                  <a:pt x="431" y="353"/>
                  <a:pt x="431" y="268"/>
                </a:cubicBezTo>
                <a:cubicBezTo>
                  <a:pt x="431" y="205"/>
                  <a:pt x="389" y="155"/>
                  <a:pt x="304" y="155"/>
                </a:cubicBezTo>
                <a:cubicBezTo>
                  <a:pt x="212" y="155"/>
                  <a:pt x="155" y="219"/>
                  <a:pt x="155" y="297"/>
                </a:cubicBezTo>
                <a:cubicBezTo>
                  <a:pt x="155" y="325"/>
                  <a:pt x="162" y="346"/>
                  <a:pt x="176" y="360"/>
                </a:cubicBezTo>
                <a:cubicBezTo>
                  <a:pt x="184" y="360"/>
                  <a:pt x="184" y="367"/>
                  <a:pt x="184" y="374"/>
                </a:cubicBezTo>
                <a:cubicBezTo>
                  <a:pt x="184" y="382"/>
                  <a:pt x="176" y="396"/>
                  <a:pt x="176" y="396"/>
                </a:cubicBezTo>
                <a:cubicBezTo>
                  <a:pt x="176" y="403"/>
                  <a:pt x="169" y="410"/>
                  <a:pt x="162" y="403"/>
                </a:cubicBezTo>
                <a:cubicBezTo>
                  <a:pt x="120" y="389"/>
                  <a:pt x="99" y="339"/>
                  <a:pt x="99" y="289"/>
                </a:cubicBezTo>
                <a:cubicBezTo>
                  <a:pt x="99" y="205"/>
                  <a:pt x="169" y="99"/>
                  <a:pt x="318" y="99"/>
                </a:cubicBezTo>
                <a:cubicBezTo>
                  <a:pt x="431" y="99"/>
                  <a:pt x="509" y="184"/>
                  <a:pt x="509" y="275"/>
                </a:cubicBezTo>
                <a:cubicBezTo>
                  <a:pt x="509" y="396"/>
                  <a:pt x="438" y="480"/>
                  <a:pt x="346" y="480"/>
                </a:cubicBezTo>
                <a:cubicBezTo>
                  <a:pt x="311" y="480"/>
                  <a:pt x="283" y="466"/>
                  <a:pt x="269" y="445"/>
                </a:cubicBezTo>
                <a:cubicBezTo>
                  <a:pt x="269" y="445"/>
                  <a:pt x="254" y="516"/>
                  <a:pt x="247" y="530"/>
                </a:cubicBezTo>
                <a:cubicBezTo>
                  <a:pt x="240" y="551"/>
                  <a:pt x="233" y="572"/>
                  <a:pt x="219" y="593"/>
                </a:cubicBezTo>
                <a:cubicBezTo>
                  <a:pt x="247" y="600"/>
                  <a:pt x="276" y="600"/>
                  <a:pt x="304" y="600"/>
                </a:cubicBezTo>
                <a:cubicBezTo>
                  <a:pt x="466" y="600"/>
                  <a:pt x="601" y="466"/>
                  <a:pt x="601" y="304"/>
                </a:cubicBezTo>
                <a:cubicBezTo>
                  <a:pt x="601" y="134"/>
                  <a:pt x="466" y="0"/>
                  <a:pt x="304" y="0"/>
                </a:cubicBezTo>
              </a:path>
            </a:pathLst>
          </a:custGeom>
          <a:solidFill>
            <a:schemeClr val="bg1">
              <a:alpha val="75000"/>
            </a:schemeClr>
          </a:solidFill>
          <a:ln>
            <a:noFill/>
          </a:ln>
          <a:effectLst>
            <a:outerShdw blurRad="127000" dist="12700" sx="102000" sy="102000" algn="c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195" tIns="523195" rIns="523195" bIns="523195" numCol="1" spcCol="1270" anchor="ctr" anchorCtr="0">
            <a:noAutofit/>
          </a:bodyPr>
          <a:lstStyle/>
          <a:p>
            <a:pPr algn="ctr" defTabSz="1024890">
              <a:lnSpc>
                <a:spcPct val="120000"/>
              </a:lnSpc>
            </a:pPr>
            <a:endParaRPr lang="en-US" sz="2655">
              <a:solidFill>
                <a:schemeClr val="lt1"/>
              </a:solidFill>
              <a:latin typeface="Arial" panose="020B0604020202020204" pitchFamily="34" charset="0"/>
              <a:ea typeface="微软雅黑" panose="020B0503020204020204" pitchFamily="34" charset="-122"/>
              <a:cs typeface="+mn-ea"/>
            </a:endParaRPr>
          </a:p>
        </p:txBody>
      </p:sp>
      <p:grpSp>
        <p:nvGrpSpPr>
          <p:cNvPr id="5" name="组合 4"/>
          <p:cNvGrpSpPr/>
          <p:nvPr/>
        </p:nvGrpSpPr>
        <p:grpSpPr>
          <a:xfrm>
            <a:off x="6276120" y="1044668"/>
            <a:ext cx="556192" cy="556192"/>
            <a:chOff x="6398871" y="1860054"/>
            <a:chExt cx="556192" cy="556192"/>
          </a:xfrm>
          <a:effectLst>
            <a:outerShdw blurRad="127000" dist="12700" sx="102000" sy="102000" algn="ctr" rotWithShape="0">
              <a:prstClr val="black">
                <a:alpha val="30000"/>
              </a:prstClr>
            </a:outerShdw>
          </a:effectLst>
        </p:grpSpPr>
        <p:sp>
          <p:nvSpPr>
            <p:cNvPr id="30" name="Freeform 7"/>
            <p:cNvSpPr>
              <a:spLocks noChangeArrowheads="1"/>
            </p:cNvSpPr>
            <p:nvPr/>
          </p:nvSpPr>
          <p:spPr bwMode="auto">
            <a:xfrm>
              <a:off x="6533071" y="1997537"/>
              <a:ext cx="287792" cy="292100"/>
            </a:xfrm>
            <a:custGeom>
              <a:avLst/>
              <a:gdLst>
                <a:gd name="T0" fmla="*/ 417 w 601"/>
                <a:gd name="T1" fmla="*/ 410 h 609"/>
                <a:gd name="T2" fmla="*/ 417 w 601"/>
                <a:gd name="T3" fmla="*/ 410 h 609"/>
                <a:gd name="T4" fmla="*/ 367 w 601"/>
                <a:gd name="T5" fmla="*/ 445 h 609"/>
                <a:gd name="T6" fmla="*/ 296 w 601"/>
                <a:gd name="T7" fmla="*/ 452 h 609"/>
                <a:gd name="T8" fmla="*/ 219 w 601"/>
                <a:gd name="T9" fmla="*/ 438 h 609"/>
                <a:gd name="T10" fmla="*/ 183 w 601"/>
                <a:gd name="T11" fmla="*/ 410 h 609"/>
                <a:gd name="T12" fmla="*/ 169 w 601"/>
                <a:gd name="T13" fmla="*/ 367 h 609"/>
                <a:gd name="T14" fmla="*/ 176 w 601"/>
                <a:gd name="T15" fmla="*/ 346 h 609"/>
                <a:gd name="T16" fmla="*/ 197 w 601"/>
                <a:gd name="T17" fmla="*/ 339 h 609"/>
                <a:gd name="T18" fmla="*/ 219 w 601"/>
                <a:gd name="T19" fmla="*/ 346 h 609"/>
                <a:gd name="T20" fmla="*/ 233 w 601"/>
                <a:gd name="T21" fmla="*/ 367 h 609"/>
                <a:gd name="T22" fmla="*/ 247 w 601"/>
                <a:gd name="T23" fmla="*/ 389 h 609"/>
                <a:gd name="T24" fmla="*/ 261 w 601"/>
                <a:gd name="T25" fmla="*/ 403 h 609"/>
                <a:gd name="T26" fmla="*/ 296 w 601"/>
                <a:gd name="T27" fmla="*/ 403 h 609"/>
                <a:gd name="T28" fmla="*/ 346 w 601"/>
                <a:gd name="T29" fmla="*/ 396 h 609"/>
                <a:gd name="T30" fmla="*/ 360 w 601"/>
                <a:gd name="T31" fmla="*/ 367 h 609"/>
                <a:gd name="T32" fmla="*/ 353 w 601"/>
                <a:gd name="T33" fmla="*/ 346 h 609"/>
                <a:gd name="T34" fmla="*/ 325 w 601"/>
                <a:gd name="T35" fmla="*/ 332 h 609"/>
                <a:gd name="T36" fmla="*/ 282 w 601"/>
                <a:gd name="T37" fmla="*/ 325 h 609"/>
                <a:gd name="T38" fmla="*/ 226 w 601"/>
                <a:gd name="T39" fmla="*/ 304 h 609"/>
                <a:gd name="T40" fmla="*/ 190 w 601"/>
                <a:gd name="T41" fmla="*/ 283 h 609"/>
                <a:gd name="T42" fmla="*/ 176 w 601"/>
                <a:gd name="T43" fmla="*/ 233 h 609"/>
                <a:gd name="T44" fmla="*/ 190 w 601"/>
                <a:gd name="T45" fmla="*/ 191 h 609"/>
                <a:gd name="T46" fmla="*/ 233 w 601"/>
                <a:gd name="T47" fmla="*/ 162 h 609"/>
                <a:gd name="T48" fmla="*/ 296 w 601"/>
                <a:gd name="T49" fmla="*/ 155 h 609"/>
                <a:gd name="T50" fmla="*/ 353 w 601"/>
                <a:gd name="T51" fmla="*/ 162 h 609"/>
                <a:gd name="T52" fmla="*/ 388 w 601"/>
                <a:gd name="T53" fmla="*/ 177 h 609"/>
                <a:gd name="T54" fmla="*/ 409 w 601"/>
                <a:gd name="T55" fmla="*/ 205 h 609"/>
                <a:gd name="T56" fmla="*/ 417 w 601"/>
                <a:gd name="T57" fmla="*/ 226 h 609"/>
                <a:gd name="T58" fmla="*/ 409 w 601"/>
                <a:gd name="T59" fmla="*/ 247 h 609"/>
                <a:gd name="T60" fmla="*/ 381 w 601"/>
                <a:gd name="T61" fmla="*/ 254 h 609"/>
                <a:gd name="T62" fmla="*/ 367 w 601"/>
                <a:gd name="T63" fmla="*/ 247 h 609"/>
                <a:gd name="T64" fmla="*/ 353 w 601"/>
                <a:gd name="T65" fmla="*/ 233 h 609"/>
                <a:gd name="T66" fmla="*/ 332 w 601"/>
                <a:gd name="T67" fmla="*/ 212 h 609"/>
                <a:gd name="T68" fmla="*/ 296 w 601"/>
                <a:gd name="T69" fmla="*/ 198 h 609"/>
                <a:gd name="T70" fmla="*/ 254 w 601"/>
                <a:gd name="T71" fmla="*/ 212 h 609"/>
                <a:gd name="T72" fmla="*/ 240 w 601"/>
                <a:gd name="T73" fmla="*/ 233 h 609"/>
                <a:gd name="T74" fmla="*/ 247 w 601"/>
                <a:gd name="T75" fmla="*/ 240 h 609"/>
                <a:gd name="T76" fmla="*/ 261 w 601"/>
                <a:gd name="T77" fmla="*/ 254 h 609"/>
                <a:gd name="T78" fmla="*/ 275 w 601"/>
                <a:gd name="T79" fmla="*/ 261 h 609"/>
                <a:gd name="T80" fmla="*/ 311 w 601"/>
                <a:gd name="T81" fmla="*/ 269 h 609"/>
                <a:gd name="T82" fmla="*/ 360 w 601"/>
                <a:gd name="T83" fmla="*/ 283 h 609"/>
                <a:gd name="T84" fmla="*/ 395 w 601"/>
                <a:gd name="T85" fmla="*/ 297 h 609"/>
                <a:gd name="T86" fmla="*/ 424 w 601"/>
                <a:gd name="T87" fmla="*/ 325 h 609"/>
                <a:gd name="T88" fmla="*/ 431 w 601"/>
                <a:gd name="T89" fmla="*/ 360 h 609"/>
                <a:gd name="T90" fmla="*/ 417 w 601"/>
                <a:gd name="T91" fmla="*/ 410 h 609"/>
                <a:gd name="T92" fmla="*/ 600 w 601"/>
                <a:gd name="T93" fmla="*/ 452 h 609"/>
                <a:gd name="T94" fmla="*/ 600 w 601"/>
                <a:gd name="T95" fmla="*/ 452 h 609"/>
                <a:gd name="T96" fmla="*/ 452 w 601"/>
                <a:gd name="T97" fmla="*/ 608 h 609"/>
                <a:gd name="T98" fmla="*/ 346 w 601"/>
                <a:gd name="T99" fmla="*/ 565 h 609"/>
                <a:gd name="T100" fmla="*/ 296 w 601"/>
                <a:gd name="T101" fmla="*/ 565 h 609"/>
                <a:gd name="T102" fmla="*/ 35 w 601"/>
                <a:gd name="T103" fmla="*/ 304 h 609"/>
                <a:gd name="T104" fmla="*/ 42 w 601"/>
                <a:gd name="T105" fmla="*/ 254 h 609"/>
                <a:gd name="T106" fmla="*/ 0 w 601"/>
                <a:gd name="T107" fmla="*/ 155 h 609"/>
                <a:gd name="T108" fmla="*/ 148 w 601"/>
                <a:gd name="T109" fmla="*/ 0 h 609"/>
                <a:gd name="T110" fmla="*/ 254 w 601"/>
                <a:gd name="T111" fmla="*/ 42 h 609"/>
                <a:gd name="T112" fmla="*/ 296 w 601"/>
                <a:gd name="T113" fmla="*/ 42 h 609"/>
                <a:gd name="T114" fmla="*/ 565 w 601"/>
                <a:gd name="T115" fmla="*/ 304 h 609"/>
                <a:gd name="T116" fmla="*/ 558 w 601"/>
                <a:gd name="T117" fmla="*/ 353 h 609"/>
                <a:gd name="T118" fmla="*/ 600 w 601"/>
                <a:gd name="T119" fmla="*/ 45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609">
                  <a:moveTo>
                    <a:pt x="417" y="410"/>
                  </a:moveTo>
                  <a:lnTo>
                    <a:pt x="417" y="410"/>
                  </a:lnTo>
                  <a:cubicBezTo>
                    <a:pt x="402" y="424"/>
                    <a:pt x="388" y="438"/>
                    <a:pt x="367" y="445"/>
                  </a:cubicBezTo>
                  <a:cubicBezTo>
                    <a:pt x="353" y="452"/>
                    <a:pt x="325" y="452"/>
                    <a:pt x="296" y="452"/>
                  </a:cubicBezTo>
                  <a:cubicBezTo>
                    <a:pt x="268" y="452"/>
                    <a:pt x="240" y="452"/>
                    <a:pt x="219" y="438"/>
                  </a:cubicBezTo>
                  <a:cubicBezTo>
                    <a:pt x="204" y="431"/>
                    <a:pt x="190" y="417"/>
                    <a:pt x="183" y="410"/>
                  </a:cubicBezTo>
                  <a:cubicBezTo>
                    <a:pt x="169" y="396"/>
                    <a:pt x="169" y="382"/>
                    <a:pt x="169" y="367"/>
                  </a:cubicBezTo>
                  <a:cubicBezTo>
                    <a:pt x="169" y="360"/>
                    <a:pt x="169" y="353"/>
                    <a:pt x="176" y="346"/>
                  </a:cubicBezTo>
                  <a:cubicBezTo>
                    <a:pt x="183" y="339"/>
                    <a:pt x="190" y="339"/>
                    <a:pt x="197" y="339"/>
                  </a:cubicBezTo>
                  <a:cubicBezTo>
                    <a:pt x="204" y="339"/>
                    <a:pt x="211" y="339"/>
                    <a:pt x="219" y="346"/>
                  </a:cubicBezTo>
                  <a:cubicBezTo>
                    <a:pt x="226" y="346"/>
                    <a:pt x="226" y="353"/>
                    <a:pt x="233" y="367"/>
                  </a:cubicBezTo>
                  <a:cubicBezTo>
                    <a:pt x="240" y="375"/>
                    <a:pt x="240" y="382"/>
                    <a:pt x="247" y="389"/>
                  </a:cubicBezTo>
                  <a:cubicBezTo>
                    <a:pt x="247" y="389"/>
                    <a:pt x="254" y="396"/>
                    <a:pt x="261" y="403"/>
                  </a:cubicBezTo>
                  <a:cubicBezTo>
                    <a:pt x="275" y="403"/>
                    <a:pt x="282" y="403"/>
                    <a:pt x="296" y="403"/>
                  </a:cubicBezTo>
                  <a:cubicBezTo>
                    <a:pt x="318" y="403"/>
                    <a:pt x="332" y="403"/>
                    <a:pt x="346" y="396"/>
                  </a:cubicBezTo>
                  <a:cubicBezTo>
                    <a:pt x="353" y="389"/>
                    <a:pt x="360" y="382"/>
                    <a:pt x="360" y="367"/>
                  </a:cubicBezTo>
                  <a:cubicBezTo>
                    <a:pt x="360" y="360"/>
                    <a:pt x="353" y="353"/>
                    <a:pt x="353" y="346"/>
                  </a:cubicBezTo>
                  <a:cubicBezTo>
                    <a:pt x="346" y="339"/>
                    <a:pt x="339" y="339"/>
                    <a:pt x="325" y="332"/>
                  </a:cubicBezTo>
                  <a:cubicBezTo>
                    <a:pt x="318" y="332"/>
                    <a:pt x="303" y="325"/>
                    <a:pt x="282" y="325"/>
                  </a:cubicBezTo>
                  <a:cubicBezTo>
                    <a:pt x="261" y="318"/>
                    <a:pt x="240" y="311"/>
                    <a:pt x="226" y="304"/>
                  </a:cubicBezTo>
                  <a:cubicBezTo>
                    <a:pt x="211" y="304"/>
                    <a:pt x="197" y="290"/>
                    <a:pt x="190" y="283"/>
                  </a:cubicBezTo>
                  <a:cubicBezTo>
                    <a:pt x="176" y="269"/>
                    <a:pt x="176" y="254"/>
                    <a:pt x="176" y="233"/>
                  </a:cubicBezTo>
                  <a:cubicBezTo>
                    <a:pt x="176" y="219"/>
                    <a:pt x="176" y="205"/>
                    <a:pt x="190" y="191"/>
                  </a:cubicBezTo>
                  <a:cubicBezTo>
                    <a:pt x="197" y="177"/>
                    <a:pt x="211" y="169"/>
                    <a:pt x="233" y="162"/>
                  </a:cubicBezTo>
                  <a:cubicBezTo>
                    <a:pt x="254" y="155"/>
                    <a:pt x="275" y="155"/>
                    <a:pt x="296" y="155"/>
                  </a:cubicBezTo>
                  <a:cubicBezTo>
                    <a:pt x="318" y="155"/>
                    <a:pt x="339" y="155"/>
                    <a:pt x="353" y="162"/>
                  </a:cubicBezTo>
                  <a:cubicBezTo>
                    <a:pt x="367" y="162"/>
                    <a:pt x="381" y="169"/>
                    <a:pt x="388" y="177"/>
                  </a:cubicBezTo>
                  <a:cubicBezTo>
                    <a:pt x="395" y="184"/>
                    <a:pt x="402" y="191"/>
                    <a:pt x="409" y="205"/>
                  </a:cubicBezTo>
                  <a:cubicBezTo>
                    <a:pt x="417" y="212"/>
                    <a:pt x="417" y="219"/>
                    <a:pt x="417" y="226"/>
                  </a:cubicBezTo>
                  <a:cubicBezTo>
                    <a:pt x="417" y="233"/>
                    <a:pt x="417" y="240"/>
                    <a:pt x="409" y="247"/>
                  </a:cubicBezTo>
                  <a:cubicBezTo>
                    <a:pt x="402" y="254"/>
                    <a:pt x="395" y="254"/>
                    <a:pt x="381" y="254"/>
                  </a:cubicBezTo>
                  <a:cubicBezTo>
                    <a:pt x="374" y="254"/>
                    <a:pt x="367" y="254"/>
                    <a:pt x="367" y="247"/>
                  </a:cubicBezTo>
                  <a:cubicBezTo>
                    <a:pt x="360" y="247"/>
                    <a:pt x="353" y="240"/>
                    <a:pt x="353" y="233"/>
                  </a:cubicBezTo>
                  <a:cubicBezTo>
                    <a:pt x="346" y="226"/>
                    <a:pt x="339" y="212"/>
                    <a:pt x="332" y="212"/>
                  </a:cubicBezTo>
                  <a:cubicBezTo>
                    <a:pt x="325" y="205"/>
                    <a:pt x="311" y="198"/>
                    <a:pt x="296" y="198"/>
                  </a:cubicBezTo>
                  <a:cubicBezTo>
                    <a:pt x="275" y="198"/>
                    <a:pt x="261" y="205"/>
                    <a:pt x="254" y="212"/>
                  </a:cubicBezTo>
                  <a:cubicBezTo>
                    <a:pt x="247" y="219"/>
                    <a:pt x="240" y="226"/>
                    <a:pt x="240" y="233"/>
                  </a:cubicBezTo>
                  <a:cubicBezTo>
                    <a:pt x="240" y="233"/>
                    <a:pt x="240" y="240"/>
                    <a:pt x="247" y="240"/>
                  </a:cubicBezTo>
                  <a:cubicBezTo>
                    <a:pt x="247" y="247"/>
                    <a:pt x="254" y="247"/>
                    <a:pt x="261" y="254"/>
                  </a:cubicBezTo>
                  <a:cubicBezTo>
                    <a:pt x="261" y="254"/>
                    <a:pt x="268" y="261"/>
                    <a:pt x="275" y="261"/>
                  </a:cubicBezTo>
                  <a:cubicBezTo>
                    <a:pt x="282" y="261"/>
                    <a:pt x="296" y="261"/>
                    <a:pt x="311" y="269"/>
                  </a:cubicBezTo>
                  <a:cubicBezTo>
                    <a:pt x="325" y="269"/>
                    <a:pt x="346" y="276"/>
                    <a:pt x="360" y="283"/>
                  </a:cubicBezTo>
                  <a:cubicBezTo>
                    <a:pt x="374" y="283"/>
                    <a:pt x="388" y="290"/>
                    <a:pt x="395" y="297"/>
                  </a:cubicBezTo>
                  <a:cubicBezTo>
                    <a:pt x="409" y="304"/>
                    <a:pt x="417" y="311"/>
                    <a:pt x="424" y="325"/>
                  </a:cubicBezTo>
                  <a:cubicBezTo>
                    <a:pt x="431" y="332"/>
                    <a:pt x="431" y="346"/>
                    <a:pt x="431" y="360"/>
                  </a:cubicBezTo>
                  <a:cubicBezTo>
                    <a:pt x="431" y="382"/>
                    <a:pt x="424" y="396"/>
                    <a:pt x="417" y="410"/>
                  </a:cubicBezTo>
                  <a:close/>
                  <a:moveTo>
                    <a:pt x="600" y="452"/>
                  </a:moveTo>
                  <a:lnTo>
                    <a:pt x="600" y="452"/>
                  </a:lnTo>
                  <a:cubicBezTo>
                    <a:pt x="600" y="537"/>
                    <a:pt x="530" y="608"/>
                    <a:pt x="452" y="608"/>
                  </a:cubicBezTo>
                  <a:cubicBezTo>
                    <a:pt x="409" y="608"/>
                    <a:pt x="374" y="587"/>
                    <a:pt x="346" y="565"/>
                  </a:cubicBezTo>
                  <a:cubicBezTo>
                    <a:pt x="332" y="565"/>
                    <a:pt x="318" y="565"/>
                    <a:pt x="296" y="565"/>
                  </a:cubicBezTo>
                  <a:cubicBezTo>
                    <a:pt x="155" y="565"/>
                    <a:pt x="35" y="452"/>
                    <a:pt x="35" y="304"/>
                  </a:cubicBezTo>
                  <a:cubicBezTo>
                    <a:pt x="35" y="290"/>
                    <a:pt x="35" y="276"/>
                    <a:pt x="42" y="254"/>
                  </a:cubicBezTo>
                  <a:cubicBezTo>
                    <a:pt x="14" y="233"/>
                    <a:pt x="0" y="191"/>
                    <a:pt x="0" y="155"/>
                  </a:cubicBezTo>
                  <a:cubicBezTo>
                    <a:pt x="0" y="71"/>
                    <a:pt x="63" y="0"/>
                    <a:pt x="148" y="0"/>
                  </a:cubicBezTo>
                  <a:cubicBezTo>
                    <a:pt x="190" y="0"/>
                    <a:pt x="226" y="21"/>
                    <a:pt x="254" y="42"/>
                  </a:cubicBezTo>
                  <a:cubicBezTo>
                    <a:pt x="268" y="42"/>
                    <a:pt x="282" y="42"/>
                    <a:pt x="296" y="42"/>
                  </a:cubicBezTo>
                  <a:cubicBezTo>
                    <a:pt x="445" y="42"/>
                    <a:pt x="565" y="155"/>
                    <a:pt x="565" y="304"/>
                  </a:cubicBezTo>
                  <a:cubicBezTo>
                    <a:pt x="565" y="318"/>
                    <a:pt x="558" y="332"/>
                    <a:pt x="558" y="353"/>
                  </a:cubicBezTo>
                  <a:cubicBezTo>
                    <a:pt x="586" y="375"/>
                    <a:pt x="600" y="417"/>
                    <a:pt x="600" y="452"/>
                  </a:cubicBezTo>
                  <a:close/>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4" name="椭圆 3"/>
            <p:cNvSpPr/>
            <p:nvPr/>
          </p:nvSpPr>
          <p:spPr>
            <a:xfrm>
              <a:off x="6398871" y="1860054"/>
              <a:ext cx="556192" cy="55619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6276120" y="5309474"/>
            <a:ext cx="556192" cy="556192"/>
            <a:chOff x="6431888" y="3198555"/>
            <a:chExt cx="556192" cy="556192"/>
          </a:xfrm>
          <a:effectLst>
            <a:outerShdw blurRad="63500" dist="12700" sx="102000" sy="102000" algn="ctr" rotWithShape="0">
              <a:prstClr val="black">
                <a:alpha val="30000"/>
              </a:prstClr>
            </a:outerShdw>
          </a:effectLst>
        </p:grpSpPr>
        <p:sp>
          <p:nvSpPr>
            <p:cNvPr id="32" name="Freeform 15"/>
            <p:cNvSpPr>
              <a:spLocks noChangeArrowheads="1"/>
            </p:cNvSpPr>
            <p:nvPr/>
          </p:nvSpPr>
          <p:spPr bwMode="auto">
            <a:xfrm>
              <a:off x="6565030" y="3332718"/>
              <a:ext cx="289909" cy="287867"/>
            </a:xfrm>
            <a:custGeom>
              <a:avLst/>
              <a:gdLst>
                <a:gd name="T0" fmla="*/ 304 w 602"/>
                <a:gd name="T1" fmla="*/ 0 h 601"/>
                <a:gd name="T2" fmla="*/ 304 w 602"/>
                <a:gd name="T3" fmla="*/ 0 h 601"/>
                <a:gd name="T4" fmla="*/ 0 w 602"/>
                <a:gd name="T5" fmla="*/ 304 h 601"/>
                <a:gd name="T6" fmla="*/ 184 w 602"/>
                <a:gd name="T7" fmla="*/ 579 h 601"/>
                <a:gd name="T8" fmla="*/ 191 w 602"/>
                <a:gd name="T9" fmla="*/ 509 h 601"/>
                <a:gd name="T10" fmla="*/ 226 w 602"/>
                <a:gd name="T11" fmla="*/ 346 h 601"/>
                <a:gd name="T12" fmla="*/ 219 w 602"/>
                <a:gd name="T13" fmla="*/ 297 h 601"/>
                <a:gd name="T14" fmla="*/ 276 w 602"/>
                <a:gd name="T15" fmla="*/ 219 h 601"/>
                <a:gd name="T16" fmla="*/ 318 w 602"/>
                <a:gd name="T17" fmla="*/ 261 h 601"/>
                <a:gd name="T18" fmla="*/ 290 w 602"/>
                <a:gd name="T19" fmla="*/ 374 h 601"/>
                <a:gd name="T20" fmla="*/ 339 w 602"/>
                <a:gd name="T21" fmla="*/ 431 h 601"/>
                <a:gd name="T22" fmla="*/ 431 w 602"/>
                <a:gd name="T23" fmla="*/ 268 h 601"/>
                <a:gd name="T24" fmla="*/ 304 w 602"/>
                <a:gd name="T25" fmla="*/ 155 h 601"/>
                <a:gd name="T26" fmla="*/ 155 w 602"/>
                <a:gd name="T27" fmla="*/ 297 h 601"/>
                <a:gd name="T28" fmla="*/ 176 w 602"/>
                <a:gd name="T29" fmla="*/ 360 h 601"/>
                <a:gd name="T30" fmla="*/ 184 w 602"/>
                <a:gd name="T31" fmla="*/ 374 h 601"/>
                <a:gd name="T32" fmla="*/ 176 w 602"/>
                <a:gd name="T33" fmla="*/ 396 h 601"/>
                <a:gd name="T34" fmla="*/ 162 w 602"/>
                <a:gd name="T35" fmla="*/ 403 h 601"/>
                <a:gd name="T36" fmla="*/ 99 w 602"/>
                <a:gd name="T37" fmla="*/ 289 h 601"/>
                <a:gd name="T38" fmla="*/ 318 w 602"/>
                <a:gd name="T39" fmla="*/ 99 h 601"/>
                <a:gd name="T40" fmla="*/ 509 w 602"/>
                <a:gd name="T41" fmla="*/ 275 h 601"/>
                <a:gd name="T42" fmla="*/ 346 w 602"/>
                <a:gd name="T43" fmla="*/ 480 h 601"/>
                <a:gd name="T44" fmla="*/ 269 w 602"/>
                <a:gd name="T45" fmla="*/ 445 h 601"/>
                <a:gd name="T46" fmla="*/ 247 w 602"/>
                <a:gd name="T47" fmla="*/ 530 h 601"/>
                <a:gd name="T48" fmla="*/ 219 w 602"/>
                <a:gd name="T49" fmla="*/ 593 h 601"/>
                <a:gd name="T50" fmla="*/ 304 w 602"/>
                <a:gd name="T51" fmla="*/ 600 h 601"/>
                <a:gd name="T52" fmla="*/ 601 w 602"/>
                <a:gd name="T53" fmla="*/ 304 h 601"/>
                <a:gd name="T54" fmla="*/ 304 w 602"/>
                <a:gd name="T55"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601">
                  <a:moveTo>
                    <a:pt x="304" y="0"/>
                  </a:moveTo>
                  <a:lnTo>
                    <a:pt x="304" y="0"/>
                  </a:lnTo>
                  <a:cubicBezTo>
                    <a:pt x="134" y="0"/>
                    <a:pt x="0" y="134"/>
                    <a:pt x="0" y="304"/>
                  </a:cubicBezTo>
                  <a:cubicBezTo>
                    <a:pt x="0" y="424"/>
                    <a:pt x="78" y="530"/>
                    <a:pt x="184" y="579"/>
                  </a:cubicBezTo>
                  <a:cubicBezTo>
                    <a:pt x="184" y="558"/>
                    <a:pt x="184" y="530"/>
                    <a:pt x="191" y="509"/>
                  </a:cubicBezTo>
                  <a:cubicBezTo>
                    <a:pt x="191" y="487"/>
                    <a:pt x="226" y="346"/>
                    <a:pt x="226" y="346"/>
                  </a:cubicBezTo>
                  <a:cubicBezTo>
                    <a:pt x="226" y="346"/>
                    <a:pt x="219" y="325"/>
                    <a:pt x="219" y="297"/>
                  </a:cubicBezTo>
                  <a:cubicBezTo>
                    <a:pt x="219" y="254"/>
                    <a:pt x="240" y="219"/>
                    <a:pt x="276" y="219"/>
                  </a:cubicBezTo>
                  <a:cubicBezTo>
                    <a:pt x="304" y="219"/>
                    <a:pt x="318" y="240"/>
                    <a:pt x="318" y="261"/>
                  </a:cubicBezTo>
                  <a:cubicBezTo>
                    <a:pt x="318" y="289"/>
                    <a:pt x="297" y="332"/>
                    <a:pt x="290" y="374"/>
                  </a:cubicBezTo>
                  <a:cubicBezTo>
                    <a:pt x="283" y="403"/>
                    <a:pt x="304" y="431"/>
                    <a:pt x="339" y="431"/>
                  </a:cubicBezTo>
                  <a:cubicBezTo>
                    <a:pt x="396" y="431"/>
                    <a:pt x="431" y="353"/>
                    <a:pt x="431" y="268"/>
                  </a:cubicBezTo>
                  <a:cubicBezTo>
                    <a:pt x="431" y="205"/>
                    <a:pt x="389" y="155"/>
                    <a:pt x="304" y="155"/>
                  </a:cubicBezTo>
                  <a:cubicBezTo>
                    <a:pt x="212" y="155"/>
                    <a:pt x="155" y="219"/>
                    <a:pt x="155" y="297"/>
                  </a:cubicBezTo>
                  <a:cubicBezTo>
                    <a:pt x="155" y="325"/>
                    <a:pt x="162" y="346"/>
                    <a:pt x="176" y="360"/>
                  </a:cubicBezTo>
                  <a:cubicBezTo>
                    <a:pt x="184" y="360"/>
                    <a:pt x="184" y="367"/>
                    <a:pt x="184" y="374"/>
                  </a:cubicBezTo>
                  <a:cubicBezTo>
                    <a:pt x="184" y="382"/>
                    <a:pt x="176" y="396"/>
                    <a:pt x="176" y="396"/>
                  </a:cubicBezTo>
                  <a:cubicBezTo>
                    <a:pt x="176" y="403"/>
                    <a:pt x="169" y="410"/>
                    <a:pt x="162" y="403"/>
                  </a:cubicBezTo>
                  <a:cubicBezTo>
                    <a:pt x="120" y="389"/>
                    <a:pt x="99" y="339"/>
                    <a:pt x="99" y="289"/>
                  </a:cubicBezTo>
                  <a:cubicBezTo>
                    <a:pt x="99" y="205"/>
                    <a:pt x="169" y="99"/>
                    <a:pt x="318" y="99"/>
                  </a:cubicBezTo>
                  <a:cubicBezTo>
                    <a:pt x="431" y="99"/>
                    <a:pt x="509" y="184"/>
                    <a:pt x="509" y="275"/>
                  </a:cubicBezTo>
                  <a:cubicBezTo>
                    <a:pt x="509" y="396"/>
                    <a:pt x="438" y="480"/>
                    <a:pt x="346" y="480"/>
                  </a:cubicBezTo>
                  <a:cubicBezTo>
                    <a:pt x="311" y="480"/>
                    <a:pt x="283" y="466"/>
                    <a:pt x="269" y="445"/>
                  </a:cubicBezTo>
                  <a:cubicBezTo>
                    <a:pt x="269" y="445"/>
                    <a:pt x="254" y="516"/>
                    <a:pt x="247" y="530"/>
                  </a:cubicBezTo>
                  <a:cubicBezTo>
                    <a:pt x="240" y="551"/>
                    <a:pt x="233" y="572"/>
                    <a:pt x="219" y="593"/>
                  </a:cubicBezTo>
                  <a:cubicBezTo>
                    <a:pt x="247" y="600"/>
                    <a:pt x="276" y="600"/>
                    <a:pt x="304" y="600"/>
                  </a:cubicBezTo>
                  <a:cubicBezTo>
                    <a:pt x="466" y="600"/>
                    <a:pt x="601" y="466"/>
                    <a:pt x="601" y="304"/>
                  </a:cubicBezTo>
                  <a:cubicBezTo>
                    <a:pt x="601" y="134"/>
                    <a:pt x="466" y="0"/>
                    <a:pt x="304" y="0"/>
                  </a:cubicBezTo>
                </a:path>
              </a:pathLst>
            </a:custGeom>
            <a:solidFill>
              <a:schemeClr val="bg1"/>
            </a:solidFill>
            <a:ln>
              <a:noFill/>
            </a:ln>
            <a:effectLst/>
          </p:spPr>
          <p:txBody>
            <a:bodyPr wrap="none" anchor="ctr"/>
            <a:lstStyle/>
            <a:p>
              <a:pPr defTabSz="914400">
                <a:defRPr/>
              </a:pPr>
              <a:endParaRPr lang="en-US">
                <a:solidFill>
                  <a:srgbClr val="91969B"/>
                </a:solidFill>
                <a:latin typeface="Lato Light"/>
              </a:endParaRPr>
            </a:p>
          </p:txBody>
        </p:sp>
        <p:sp>
          <p:nvSpPr>
            <p:cNvPr id="34" name="椭圆 33"/>
            <p:cNvSpPr/>
            <p:nvPr/>
          </p:nvSpPr>
          <p:spPr>
            <a:xfrm>
              <a:off x="6431888" y="3198555"/>
              <a:ext cx="556192" cy="55619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p:cNvSpPr txBox="1"/>
          <p:nvPr/>
        </p:nvSpPr>
        <p:spPr>
          <a:xfrm>
            <a:off x="6966585" y="1044575"/>
            <a:ext cx="3261360" cy="460375"/>
          </a:xfrm>
          <a:prstGeom prst="rect">
            <a:avLst/>
          </a:prstGeom>
          <a:noFill/>
        </p:spPr>
        <p:txBody>
          <a:bodyPr wrap="square" rtlCol="0">
            <a:spAutoFit/>
          </a:bodyPr>
          <a:lstStyle/>
          <a:p>
            <a:r>
              <a:rPr lang="zh-CN" altLang="en-US" sz="2400" b="1" dirty="0">
                <a:solidFill>
                  <a:schemeClr val="bg1"/>
                </a:solidFill>
                <a:effectLst>
                  <a:outerShdw blurRad="63500" sx="102000" sy="102000" algn="ctr" rotWithShape="0">
                    <a:prstClr val="black">
                      <a:alpha val="25000"/>
                    </a:prstClr>
                  </a:outerShdw>
                </a:effectLst>
              </a:rPr>
              <a:t>核磁共振波谱（</a:t>
            </a:r>
            <a:r>
              <a:rPr lang="en-US" altLang="zh-CN" sz="2400" b="1" dirty="0">
                <a:solidFill>
                  <a:schemeClr val="bg1"/>
                </a:solidFill>
                <a:effectLst>
                  <a:outerShdw blurRad="63500" sx="102000" sy="102000" algn="ctr" rotWithShape="0">
                    <a:prstClr val="black">
                      <a:alpha val="25000"/>
                    </a:prstClr>
                  </a:outerShdw>
                </a:effectLst>
              </a:rPr>
              <a:t>NMR</a:t>
            </a:r>
            <a:r>
              <a:rPr lang="zh-CN" altLang="en-US" sz="2400" b="1" dirty="0">
                <a:solidFill>
                  <a:schemeClr val="bg1"/>
                </a:solidFill>
                <a:effectLst>
                  <a:outerShdw blurRad="63500" sx="102000" sy="102000" algn="ctr" rotWithShape="0">
                    <a:prstClr val="black">
                      <a:alpha val="25000"/>
                    </a:prstClr>
                  </a:outerShdw>
                </a:effectLst>
              </a:rPr>
              <a:t>）</a:t>
            </a:r>
            <a:endParaRPr lang="zh-CN" altLang="en-US" sz="2400" b="1" dirty="0">
              <a:solidFill>
                <a:schemeClr val="bg1"/>
              </a:solidFill>
              <a:effectLst>
                <a:outerShdw blurRad="63500" sx="102000" sy="102000" algn="ctr" rotWithShape="0">
                  <a:prstClr val="black">
                    <a:alpha val="25000"/>
                  </a:prstClr>
                </a:outerShdw>
              </a:effectLst>
            </a:endParaRPr>
          </a:p>
        </p:txBody>
      </p:sp>
      <p:sp>
        <p:nvSpPr>
          <p:cNvPr id="46" name="文本框 45"/>
          <p:cNvSpPr txBox="1"/>
          <p:nvPr/>
        </p:nvSpPr>
        <p:spPr>
          <a:xfrm>
            <a:off x="6965950" y="5309235"/>
            <a:ext cx="2992120" cy="460375"/>
          </a:xfrm>
          <a:prstGeom prst="rect">
            <a:avLst/>
          </a:prstGeom>
          <a:noFill/>
        </p:spPr>
        <p:txBody>
          <a:bodyPr wrap="square" rtlCol="0">
            <a:spAutoFit/>
          </a:bodyPr>
          <a:lstStyle/>
          <a:p>
            <a:r>
              <a:rPr lang="zh-CN" altLang="en-US" sz="2400" b="1" dirty="0">
                <a:solidFill>
                  <a:schemeClr val="bg1"/>
                </a:solidFill>
                <a:effectLst>
                  <a:outerShdw blurRad="63500" sx="102000" sy="102000" algn="ctr" rotWithShape="0">
                    <a:prstClr val="black">
                      <a:alpha val="25000"/>
                    </a:prstClr>
                  </a:outerShdw>
                </a:effectLst>
              </a:rPr>
              <a:t>核磁共振成像（</a:t>
            </a:r>
            <a:r>
              <a:rPr lang="en-US" altLang="zh-CN" sz="2400" b="1" dirty="0">
                <a:solidFill>
                  <a:schemeClr val="bg1"/>
                </a:solidFill>
                <a:effectLst>
                  <a:outerShdw blurRad="63500" sx="102000" sy="102000" algn="ctr" rotWithShape="0">
                    <a:prstClr val="black">
                      <a:alpha val="25000"/>
                    </a:prstClr>
                  </a:outerShdw>
                </a:effectLst>
              </a:rPr>
              <a:t>MRI</a:t>
            </a:r>
            <a:r>
              <a:rPr lang="zh-CN" altLang="en-US" sz="2400" b="1" dirty="0">
                <a:solidFill>
                  <a:schemeClr val="bg1"/>
                </a:solidFill>
                <a:effectLst>
                  <a:outerShdw blurRad="63500" sx="102000" sy="102000" algn="ctr" rotWithShape="0">
                    <a:prstClr val="black">
                      <a:alpha val="25000"/>
                    </a:prstClr>
                  </a:outerShdw>
                </a:effectLst>
              </a:rPr>
              <a:t>）</a:t>
            </a:r>
            <a:endParaRPr lang="zh-CN" altLang="en-US" sz="2400" b="1" dirty="0">
              <a:solidFill>
                <a:schemeClr val="bg1"/>
              </a:solidFill>
              <a:effectLst>
                <a:outerShdw blurRad="63500" sx="102000" sy="102000" algn="ctr" rotWithShape="0">
                  <a:prstClr val="black">
                    <a:alpha val="25000"/>
                  </a:prstClr>
                </a:outerShdw>
              </a:effectLst>
            </a:endParaRPr>
          </a:p>
        </p:txBody>
      </p:sp>
      <p:pic>
        <p:nvPicPr>
          <p:cNvPr id="11" name="图片 10" descr="view"/>
          <p:cNvPicPr>
            <a:picLocks noChangeAspect="1"/>
          </p:cNvPicPr>
          <p:nvPr/>
        </p:nvPicPr>
        <p:blipFill>
          <a:blip r:embed="rId1"/>
          <a:srcRect l="5480" t="28670" r="5486" b="4125"/>
          <a:stretch>
            <a:fillRect/>
          </a:stretch>
        </p:blipFill>
        <p:spPr>
          <a:xfrm>
            <a:off x="5992495" y="1881505"/>
            <a:ext cx="4939665" cy="2796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3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1000" fill="hold"/>
                                            <p:tgtEl>
                                              <p:spTgt spid="37"/>
                                            </p:tgtEl>
                                            <p:attrNameLst>
                                              <p:attrName>ppt_w</p:attrName>
                                            </p:attrNameLst>
                                          </p:cBhvr>
                                          <p:tavLst>
                                            <p:tav tm="0">
                                              <p:val>
                                                <p:fltVal val="0"/>
                                              </p:val>
                                            </p:tav>
                                            <p:tav tm="100000">
                                              <p:val>
                                                <p:strVal val="#ppt_w"/>
                                              </p:val>
                                            </p:tav>
                                          </p:tavLst>
                                        </p:anim>
                                        <p:anim calcmode="lin" valueType="num">
                                          <p:cBhvr>
                                            <p:cTn id="20" dur="1000" fill="hold"/>
                                            <p:tgtEl>
                                              <p:spTgt spid="37"/>
                                            </p:tgtEl>
                                            <p:attrNameLst>
                                              <p:attrName>ppt_h</p:attrName>
                                            </p:attrNameLst>
                                          </p:cBhvr>
                                          <p:tavLst>
                                            <p:tav tm="0">
                                              <p:val>
                                                <p:fltVal val="0"/>
                                              </p:val>
                                            </p:tav>
                                            <p:tav tm="100000">
                                              <p:val>
                                                <p:strVal val="#ppt_h"/>
                                              </p:val>
                                            </p:tav>
                                          </p:tavLst>
                                        </p:anim>
                                        <p:anim calcmode="lin" valueType="num">
                                          <p:cBhvr>
                                            <p:cTn id="21" dur="1000" fill="hold"/>
                                            <p:tgtEl>
                                              <p:spTgt spid="37"/>
                                            </p:tgtEl>
                                            <p:attrNameLst>
                                              <p:attrName>style.rotation</p:attrName>
                                            </p:attrNameLst>
                                          </p:cBhvr>
                                          <p:tavLst>
                                            <p:tav tm="0">
                                              <p:val>
                                                <p:fltVal val="90"/>
                                              </p:val>
                                            </p:tav>
                                            <p:tav tm="100000">
                                              <p:val>
                                                <p:fltVal val="0"/>
                                              </p:val>
                                            </p:tav>
                                          </p:tavLst>
                                        </p:anim>
                                        <p:animEffect transition="in" filter="fade">
                                          <p:cBhvr>
                                            <p:cTn id="22" dur="10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par>
                                    <p:cTn id="26" presetID="22" presetClass="entr" presetSubtype="4" fill="hold" grpId="0" nodeType="withEffect">
                                      <p:stCondLst>
                                        <p:cond delay="25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750"/>
                                            <p:tgtEl>
                                              <p:spTgt spid="26"/>
                                            </p:tgtEl>
                                          </p:cBhvr>
                                        </p:animEffect>
                                      </p:childTnLst>
                                    </p:cTn>
                                  </p:par>
                                </p:childTnLst>
                              </p:cTn>
                            </p:par>
                            <p:par>
                              <p:cTn id="29" fill="hold">
                                <p:stCondLst>
                                  <p:cond delay="2250"/>
                                </p:stCondLst>
                                <p:childTnLst>
                                  <p:par>
                                    <p:cTn id="30" presetID="1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1000"/>
                                            <p:tgtEl>
                                              <p:spTgt spid="5"/>
                                            </p:tgtEl>
                                            <p:attrNameLst>
                                              <p:attrName>ppt_x</p:attrName>
                                            </p:attrNameLst>
                                          </p:cBhvr>
                                          <p:tavLst>
                                            <p:tav tm="0">
                                              <p:val>
                                                <p:strVal val="#ppt_x-#ppt_w*1.125000"/>
                                              </p:val>
                                            </p:tav>
                                            <p:tav tm="100000">
                                              <p:val>
                                                <p:strVal val="#ppt_x"/>
                                              </p:val>
                                            </p:tav>
                                          </p:tavLst>
                                        </p:anim>
                                        <p:animEffect transition="in" filter="wipe(right)">
                                          <p:cBhvr>
                                            <p:cTn id="33" dur="1000"/>
                                            <p:tgtEl>
                                              <p:spTgt spid="5"/>
                                            </p:tgtEl>
                                          </p:cBhvr>
                                        </p:animEffect>
                                      </p:childTnLst>
                                    </p:cTn>
                                  </p:par>
                                </p:childTnLst>
                              </p:cTn>
                            </p:par>
                            <p:par>
                              <p:cTn id="34" fill="hold">
                                <p:stCondLst>
                                  <p:cond delay="3250"/>
                                </p:stCondLst>
                                <p:childTnLst>
                                  <p:par>
                                    <p:cTn id="35" presetID="22" presetClass="entr" presetSubtype="8"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1000"/>
                                            <p:tgtEl>
                                              <p:spTgt spid="42"/>
                                            </p:tgtEl>
                                          </p:cBhvr>
                                        </p:animEffect>
                                      </p:childTnLst>
                                    </p:cTn>
                                  </p:par>
                                </p:childTnLst>
                              </p:cTn>
                            </p:par>
                            <p:par>
                              <p:cTn id="38" fill="hold">
                                <p:stCondLst>
                                  <p:cond delay="4250"/>
                                </p:stCondLst>
                                <p:childTnLst>
                                  <p:par>
                                    <p:cTn id="39" presetID="31"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1000" fill="hold"/>
                                            <p:tgtEl>
                                              <p:spTgt spid="38"/>
                                            </p:tgtEl>
                                            <p:attrNameLst>
                                              <p:attrName>ppt_w</p:attrName>
                                            </p:attrNameLst>
                                          </p:cBhvr>
                                          <p:tavLst>
                                            <p:tav tm="0">
                                              <p:val>
                                                <p:fltVal val="0"/>
                                              </p:val>
                                            </p:tav>
                                            <p:tav tm="100000">
                                              <p:val>
                                                <p:strVal val="#ppt_w"/>
                                              </p:val>
                                            </p:tav>
                                          </p:tavLst>
                                        </p:anim>
                                        <p:anim calcmode="lin" valueType="num">
                                          <p:cBhvr>
                                            <p:cTn id="42" dur="1000" fill="hold"/>
                                            <p:tgtEl>
                                              <p:spTgt spid="38"/>
                                            </p:tgtEl>
                                            <p:attrNameLst>
                                              <p:attrName>ppt_h</p:attrName>
                                            </p:attrNameLst>
                                          </p:cBhvr>
                                          <p:tavLst>
                                            <p:tav tm="0">
                                              <p:val>
                                                <p:fltVal val="0"/>
                                              </p:val>
                                            </p:tav>
                                            <p:tav tm="100000">
                                              <p:val>
                                                <p:strVal val="#ppt_h"/>
                                              </p:val>
                                            </p:tav>
                                          </p:tavLst>
                                        </p:anim>
                                        <p:anim calcmode="lin" valueType="num">
                                          <p:cBhvr>
                                            <p:cTn id="43" dur="1000" fill="hold"/>
                                            <p:tgtEl>
                                              <p:spTgt spid="38"/>
                                            </p:tgtEl>
                                            <p:attrNameLst>
                                              <p:attrName>style.rotation</p:attrName>
                                            </p:attrNameLst>
                                          </p:cBhvr>
                                          <p:tavLst>
                                            <p:tav tm="0">
                                              <p:val>
                                                <p:fltVal val="90"/>
                                              </p:val>
                                            </p:tav>
                                            <p:tav tm="100000">
                                              <p:val>
                                                <p:fltVal val="0"/>
                                              </p:val>
                                            </p:tav>
                                          </p:tavLst>
                                        </p:anim>
                                        <p:animEffect transition="in" filter="fade">
                                          <p:cBhvr>
                                            <p:cTn id="44" dur="10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childTnLst>
                                    </p:cTn>
                                  </p:par>
                                  <p:par>
                                    <p:cTn id="48" presetID="22" presetClass="entr" presetSubtype="1" fill="hold" grpId="0" nodeType="withEffect">
                                      <p:stCondLst>
                                        <p:cond delay="25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750"/>
                                            <p:tgtEl>
                                              <p:spTgt spid="25"/>
                                            </p:tgtEl>
                                          </p:cBhvr>
                                        </p:animEffect>
                                      </p:childTnLst>
                                    </p:cTn>
                                  </p:par>
                                </p:childTnLst>
                              </p:cTn>
                            </p:par>
                            <p:par>
                              <p:cTn id="51" fill="hold">
                                <p:stCondLst>
                                  <p:cond delay="5250"/>
                                </p:stCondLst>
                                <p:childTnLst>
                                  <p:par>
                                    <p:cTn id="52" presetID="31"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1000" fill="hold"/>
                                            <p:tgtEl>
                                              <p:spTgt spid="39"/>
                                            </p:tgtEl>
                                            <p:attrNameLst>
                                              <p:attrName>ppt_w</p:attrName>
                                            </p:attrNameLst>
                                          </p:cBhvr>
                                          <p:tavLst>
                                            <p:tav tm="0">
                                              <p:val>
                                                <p:fltVal val="0"/>
                                              </p:val>
                                            </p:tav>
                                            <p:tav tm="100000">
                                              <p:val>
                                                <p:strVal val="#ppt_w"/>
                                              </p:val>
                                            </p:tav>
                                          </p:tavLst>
                                        </p:anim>
                                        <p:anim calcmode="lin" valueType="num">
                                          <p:cBhvr>
                                            <p:cTn id="55" dur="1000" fill="hold"/>
                                            <p:tgtEl>
                                              <p:spTgt spid="39"/>
                                            </p:tgtEl>
                                            <p:attrNameLst>
                                              <p:attrName>ppt_h</p:attrName>
                                            </p:attrNameLst>
                                          </p:cBhvr>
                                          <p:tavLst>
                                            <p:tav tm="0">
                                              <p:val>
                                                <p:fltVal val="0"/>
                                              </p:val>
                                            </p:tav>
                                            <p:tav tm="100000">
                                              <p:val>
                                                <p:strVal val="#ppt_h"/>
                                              </p:val>
                                            </p:tav>
                                          </p:tavLst>
                                        </p:anim>
                                        <p:anim calcmode="lin" valueType="num">
                                          <p:cBhvr>
                                            <p:cTn id="56" dur="1000" fill="hold"/>
                                            <p:tgtEl>
                                              <p:spTgt spid="39"/>
                                            </p:tgtEl>
                                            <p:attrNameLst>
                                              <p:attrName>style.rotation</p:attrName>
                                            </p:attrNameLst>
                                          </p:cBhvr>
                                          <p:tavLst>
                                            <p:tav tm="0">
                                              <p:val>
                                                <p:fltVal val="90"/>
                                              </p:val>
                                            </p:tav>
                                            <p:tav tm="100000">
                                              <p:val>
                                                <p:fltVal val="0"/>
                                              </p:val>
                                            </p:tav>
                                          </p:tavLst>
                                        </p:anim>
                                        <p:animEffect transition="in" filter="fade">
                                          <p:cBhvr>
                                            <p:cTn id="57" dur="1000"/>
                                            <p:tgtEl>
                                              <p:spTgt spid="3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childTnLst>
                                    </p:cTn>
                                  </p:par>
                                </p:childTnLst>
                              </p:cTn>
                            </p:par>
                            <p:par>
                              <p:cTn id="61" fill="hold">
                                <p:stCondLst>
                                  <p:cond delay="6250"/>
                                </p:stCondLst>
                                <p:childTnLst>
                                  <p:par>
                                    <p:cTn id="62" presetID="12" presetClass="entr" presetSubtype="8"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1000"/>
                                            <p:tgtEl>
                                              <p:spTgt spid="7"/>
                                            </p:tgtEl>
                                            <p:attrNameLst>
                                              <p:attrName>ppt_x</p:attrName>
                                            </p:attrNameLst>
                                          </p:cBhvr>
                                          <p:tavLst>
                                            <p:tav tm="0">
                                              <p:val>
                                                <p:strVal val="#ppt_x-#ppt_w*1.125000"/>
                                              </p:val>
                                            </p:tav>
                                            <p:tav tm="100000">
                                              <p:val>
                                                <p:strVal val="#ppt_x"/>
                                              </p:val>
                                            </p:tav>
                                          </p:tavLst>
                                        </p:anim>
                                        <p:animEffect transition="in" filter="wipe(right)">
                                          <p:cBhvr>
                                            <p:cTn id="65" dur="1000"/>
                                            <p:tgtEl>
                                              <p:spTgt spid="7"/>
                                            </p:tgtEl>
                                          </p:cBhvr>
                                        </p:animEffect>
                                      </p:childTnLst>
                                    </p:cTn>
                                  </p:par>
                                  <p:par>
                                    <p:cTn id="66" presetID="22" presetClass="entr" presetSubtype="1" fill="hold" grpId="0" nodeType="with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up)">
                                          <p:cBhvr>
                                            <p:cTn id="68" dur="750"/>
                                            <p:tgtEl>
                                              <p:spTgt spid="24"/>
                                            </p:tgtEl>
                                          </p:cBhvr>
                                        </p:animEffect>
                                      </p:childTnLst>
                                    </p:cTn>
                                  </p:par>
                                </p:childTnLst>
                              </p:cTn>
                            </p:par>
                            <p:par>
                              <p:cTn id="69" fill="hold">
                                <p:stCondLst>
                                  <p:cond delay="7250"/>
                                </p:stCondLst>
                                <p:childTnLst>
                                  <p:par>
                                    <p:cTn id="70" presetID="22" presetClass="entr" presetSubtype="8"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animBg="1"/>
          <p:bldP spid="38" grpId="0" animBg="1"/>
          <p:bldP spid="37" grpId="0" animBg="1"/>
          <p:bldP spid="24" grpId="0" animBg="1"/>
          <p:bldP spid="25" grpId="0" animBg="1"/>
          <p:bldP spid="26" grpId="0" animBg="1"/>
          <p:bldP spid="27" grpId="0" animBg="1"/>
          <p:bldP spid="28" grpId="0" animBg="1"/>
          <p:bldP spid="29" grpId="0" animBg="1"/>
          <p:bldP spid="42" grpId="0"/>
          <p:bldP spid="4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3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1000" fill="hold"/>
                                            <p:tgtEl>
                                              <p:spTgt spid="37"/>
                                            </p:tgtEl>
                                            <p:attrNameLst>
                                              <p:attrName>ppt_w</p:attrName>
                                            </p:attrNameLst>
                                          </p:cBhvr>
                                          <p:tavLst>
                                            <p:tav tm="0">
                                              <p:val>
                                                <p:fltVal val="0"/>
                                              </p:val>
                                            </p:tav>
                                            <p:tav tm="100000">
                                              <p:val>
                                                <p:strVal val="#ppt_w"/>
                                              </p:val>
                                            </p:tav>
                                          </p:tavLst>
                                        </p:anim>
                                        <p:anim calcmode="lin" valueType="num">
                                          <p:cBhvr>
                                            <p:cTn id="20" dur="1000" fill="hold"/>
                                            <p:tgtEl>
                                              <p:spTgt spid="37"/>
                                            </p:tgtEl>
                                            <p:attrNameLst>
                                              <p:attrName>ppt_h</p:attrName>
                                            </p:attrNameLst>
                                          </p:cBhvr>
                                          <p:tavLst>
                                            <p:tav tm="0">
                                              <p:val>
                                                <p:fltVal val="0"/>
                                              </p:val>
                                            </p:tav>
                                            <p:tav tm="100000">
                                              <p:val>
                                                <p:strVal val="#ppt_h"/>
                                              </p:val>
                                            </p:tav>
                                          </p:tavLst>
                                        </p:anim>
                                        <p:anim calcmode="lin" valueType="num">
                                          <p:cBhvr>
                                            <p:cTn id="21" dur="1000" fill="hold"/>
                                            <p:tgtEl>
                                              <p:spTgt spid="37"/>
                                            </p:tgtEl>
                                            <p:attrNameLst>
                                              <p:attrName>style.rotation</p:attrName>
                                            </p:attrNameLst>
                                          </p:cBhvr>
                                          <p:tavLst>
                                            <p:tav tm="0">
                                              <p:val>
                                                <p:fltVal val="90"/>
                                              </p:val>
                                            </p:tav>
                                            <p:tav tm="100000">
                                              <p:val>
                                                <p:fltVal val="0"/>
                                              </p:val>
                                            </p:tav>
                                          </p:tavLst>
                                        </p:anim>
                                        <p:animEffect transition="in" filter="fade">
                                          <p:cBhvr>
                                            <p:cTn id="22" dur="10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par>
                                    <p:cTn id="26" presetID="22" presetClass="entr" presetSubtype="4" fill="hold" grpId="0" nodeType="withEffect">
                                      <p:stCondLst>
                                        <p:cond delay="25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750"/>
                                            <p:tgtEl>
                                              <p:spTgt spid="26"/>
                                            </p:tgtEl>
                                          </p:cBhvr>
                                        </p:animEffect>
                                      </p:childTnLst>
                                    </p:cTn>
                                  </p:par>
                                </p:childTnLst>
                              </p:cTn>
                            </p:par>
                            <p:par>
                              <p:cTn id="29" fill="hold">
                                <p:stCondLst>
                                  <p:cond delay="2250"/>
                                </p:stCondLst>
                                <p:childTnLst>
                                  <p:par>
                                    <p:cTn id="30" presetID="1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1000"/>
                                            <p:tgtEl>
                                              <p:spTgt spid="5"/>
                                            </p:tgtEl>
                                            <p:attrNameLst>
                                              <p:attrName>ppt_x</p:attrName>
                                            </p:attrNameLst>
                                          </p:cBhvr>
                                          <p:tavLst>
                                            <p:tav tm="0">
                                              <p:val>
                                                <p:strVal val="#ppt_x-#ppt_w*1.125000"/>
                                              </p:val>
                                            </p:tav>
                                            <p:tav tm="100000">
                                              <p:val>
                                                <p:strVal val="#ppt_x"/>
                                              </p:val>
                                            </p:tav>
                                          </p:tavLst>
                                        </p:anim>
                                        <p:animEffect transition="in" filter="wipe(right)">
                                          <p:cBhvr>
                                            <p:cTn id="33" dur="1000"/>
                                            <p:tgtEl>
                                              <p:spTgt spid="5"/>
                                            </p:tgtEl>
                                          </p:cBhvr>
                                        </p:animEffect>
                                      </p:childTnLst>
                                    </p:cTn>
                                  </p:par>
                                </p:childTnLst>
                              </p:cTn>
                            </p:par>
                            <p:par>
                              <p:cTn id="34" fill="hold">
                                <p:stCondLst>
                                  <p:cond delay="3250"/>
                                </p:stCondLst>
                                <p:childTnLst>
                                  <p:par>
                                    <p:cTn id="35" presetID="22" presetClass="entr" presetSubtype="8"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1000"/>
                                            <p:tgtEl>
                                              <p:spTgt spid="42"/>
                                            </p:tgtEl>
                                          </p:cBhvr>
                                        </p:animEffect>
                                      </p:childTnLst>
                                    </p:cTn>
                                  </p:par>
                                </p:childTnLst>
                              </p:cTn>
                            </p:par>
                            <p:par>
                              <p:cTn id="38" fill="hold">
                                <p:stCondLst>
                                  <p:cond delay="4250"/>
                                </p:stCondLst>
                                <p:childTnLst>
                                  <p:par>
                                    <p:cTn id="39" presetID="31"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1000" fill="hold"/>
                                            <p:tgtEl>
                                              <p:spTgt spid="38"/>
                                            </p:tgtEl>
                                            <p:attrNameLst>
                                              <p:attrName>ppt_w</p:attrName>
                                            </p:attrNameLst>
                                          </p:cBhvr>
                                          <p:tavLst>
                                            <p:tav tm="0">
                                              <p:val>
                                                <p:fltVal val="0"/>
                                              </p:val>
                                            </p:tav>
                                            <p:tav tm="100000">
                                              <p:val>
                                                <p:strVal val="#ppt_w"/>
                                              </p:val>
                                            </p:tav>
                                          </p:tavLst>
                                        </p:anim>
                                        <p:anim calcmode="lin" valueType="num">
                                          <p:cBhvr>
                                            <p:cTn id="42" dur="1000" fill="hold"/>
                                            <p:tgtEl>
                                              <p:spTgt spid="38"/>
                                            </p:tgtEl>
                                            <p:attrNameLst>
                                              <p:attrName>ppt_h</p:attrName>
                                            </p:attrNameLst>
                                          </p:cBhvr>
                                          <p:tavLst>
                                            <p:tav tm="0">
                                              <p:val>
                                                <p:fltVal val="0"/>
                                              </p:val>
                                            </p:tav>
                                            <p:tav tm="100000">
                                              <p:val>
                                                <p:strVal val="#ppt_h"/>
                                              </p:val>
                                            </p:tav>
                                          </p:tavLst>
                                        </p:anim>
                                        <p:anim calcmode="lin" valueType="num">
                                          <p:cBhvr>
                                            <p:cTn id="43" dur="1000" fill="hold"/>
                                            <p:tgtEl>
                                              <p:spTgt spid="38"/>
                                            </p:tgtEl>
                                            <p:attrNameLst>
                                              <p:attrName>style.rotation</p:attrName>
                                            </p:attrNameLst>
                                          </p:cBhvr>
                                          <p:tavLst>
                                            <p:tav tm="0">
                                              <p:val>
                                                <p:fltVal val="90"/>
                                              </p:val>
                                            </p:tav>
                                            <p:tav tm="100000">
                                              <p:val>
                                                <p:fltVal val="0"/>
                                              </p:val>
                                            </p:tav>
                                          </p:tavLst>
                                        </p:anim>
                                        <p:animEffect transition="in" filter="fade">
                                          <p:cBhvr>
                                            <p:cTn id="44" dur="10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childTnLst>
                                    </p:cTn>
                                  </p:par>
                                  <p:par>
                                    <p:cTn id="48" presetID="22" presetClass="entr" presetSubtype="1" fill="hold" grpId="0" nodeType="withEffect">
                                      <p:stCondLst>
                                        <p:cond delay="25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750"/>
                                            <p:tgtEl>
                                              <p:spTgt spid="25"/>
                                            </p:tgtEl>
                                          </p:cBhvr>
                                        </p:animEffect>
                                      </p:childTnLst>
                                    </p:cTn>
                                  </p:par>
                                </p:childTnLst>
                              </p:cTn>
                            </p:par>
                            <p:par>
                              <p:cTn id="51" fill="hold">
                                <p:stCondLst>
                                  <p:cond delay="5250"/>
                                </p:stCondLst>
                                <p:childTnLst>
                                  <p:par>
                                    <p:cTn id="52" presetID="31"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1000" fill="hold"/>
                                            <p:tgtEl>
                                              <p:spTgt spid="39"/>
                                            </p:tgtEl>
                                            <p:attrNameLst>
                                              <p:attrName>ppt_w</p:attrName>
                                            </p:attrNameLst>
                                          </p:cBhvr>
                                          <p:tavLst>
                                            <p:tav tm="0">
                                              <p:val>
                                                <p:fltVal val="0"/>
                                              </p:val>
                                            </p:tav>
                                            <p:tav tm="100000">
                                              <p:val>
                                                <p:strVal val="#ppt_w"/>
                                              </p:val>
                                            </p:tav>
                                          </p:tavLst>
                                        </p:anim>
                                        <p:anim calcmode="lin" valueType="num">
                                          <p:cBhvr>
                                            <p:cTn id="55" dur="1000" fill="hold"/>
                                            <p:tgtEl>
                                              <p:spTgt spid="39"/>
                                            </p:tgtEl>
                                            <p:attrNameLst>
                                              <p:attrName>ppt_h</p:attrName>
                                            </p:attrNameLst>
                                          </p:cBhvr>
                                          <p:tavLst>
                                            <p:tav tm="0">
                                              <p:val>
                                                <p:fltVal val="0"/>
                                              </p:val>
                                            </p:tav>
                                            <p:tav tm="100000">
                                              <p:val>
                                                <p:strVal val="#ppt_h"/>
                                              </p:val>
                                            </p:tav>
                                          </p:tavLst>
                                        </p:anim>
                                        <p:anim calcmode="lin" valueType="num">
                                          <p:cBhvr>
                                            <p:cTn id="56" dur="1000" fill="hold"/>
                                            <p:tgtEl>
                                              <p:spTgt spid="39"/>
                                            </p:tgtEl>
                                            <p:attrNameLst>
                                              <p:attrName>style.rotation</p:attrName>
                                            </p:attrNameLst>
                                          </p:cBhvr>
                                          <p:tavLst>
                                            <p:tav tm="0">
                                              <p:val>
                                                <p:fltVal val="90"/>
                                              </p:val>
                                            </p:tav>
                                            <p:tav tm="100000">
                                              <p:val>
                                                <p:fltVal val="0"/>
                                              </p:val>
                                            </p:tav>
                                          </p:tavLst>
                                        </p:anim>
                                        <p:animEffect transition="in" filter="fade">
                                          <p:cBhvr>
                                            <p:cTn id="57" dur="1000"/>
                                            <p:tgtEl>
                                              <p:spTgt spid="3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childTnLst>
                                    </p:cTn>
                                  </p:par>
                                </p:childTnLst>
                              </p:cTn>
                            </p:par>
                            <p:par>
                              <p:cTn id="61" fill="hold">
                                <p:stCondLst>
                                  <p:cond delay="6250"/>
                                </p:stCondLst>
                                <p:childTnLst>
                                  <p:par>
                                    <p:cTn id="62" presetID="12" presetClass="entr" presetSubtype="8"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1000"/>
                                            <p:tgtEl>
                                              <p:spTgt spid="7"/>
                                            </p:tgtEl>
                                            <p:attrNameLst>
                                              <p:attrName>ppt_x</p:attrName>
                                            </p:attrNameLst>
                                          </p:cBhvr>
                                          <p:tavLst>
                                            <p:tav tm="0">
                                              <p:val>
                                                <p:strVal val="#ppt_x-#ppt_w*1.125000"/>
                                              </p:val>
                                            </p:tav>
                                            <p:tav tm="100000">
                                              <p:val>
                                                <p:strVal val="#ppt_x"/>
                                              </p:val>
                                            </p:tav>
                                          </p:tavLst>
                                        </p:anim>
                                        <p:animEffect transition="in" filter="wipe(right)">
                                          <p:cBhvr>
                                            <p:cTn id="65" dur="1000"/>
                                            <p:tgtEl>
                                              <p:spTgt spid="7"/>
                                            </p:tgtEl>
                                          </p:cBhvr>
                                        </p:animEffect>
                                      </p:childTnLst>
                                    </p:cTn>
                                  </p:par>
                                  <p:par>
                                    <p:cTn id="66" presetID="22" presetClass="entr" presetSubtype="1" fill="hold" grpId="0" nodeType="with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up)">
                                          <p:cBhvr>
                                            <p:cTn id="68" dur="750"/>
                                            <p:tgtEl>
                                              <p:spTgt spid="24"/>
                                            </p:tgtEl>
                                          </p:cBhvr>
                                        </p:animEffect>
                                      </p:childTnLst>
                                    </p:cTn>
                                  </p:par>
                                </p:childTnLst>
                              </p:cTn>
                            </p:par>
                            <p:par>
                              <p:cTn id="69" fill="hold">
                                <p:stCondLst>
                                  <p:cond delay="7250"/>
                                </p:stCondLst>
                                <p:childTnLst>
                                  <p:par>
                                    <p:cTn id="70" presetID="22" presetClass="entr" presetSubtype="8"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animBg="1"/>
          <p:bldP spid="38" grpId="0" animBg="1"/>
          <p:bldP spid="37" grpId="0" animBg="1"/>
          <p:bldP spid="24" grpId="0" animBg="1"/>
          <p:bldP spid="25" grpId="0" animBg="1"/>
          <p:bldP spid="26" grpId="0" animBg="1"/>
          <p:bldP spid="27" grpId="0" animBg="1"/>
          <p:bldP spid="28" grpId="0" animBg="1"/>
          <p:bldP spid="29" grpId="0" animBg="1"/>
          <p:bldP spid="42" grpId="0"/>
          <p:bldP spid="4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347345"/>
            <a:ext cx="2851150"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rPr>
              <a:t>核磁共振技术原理</a:t>
            </a:r>
            <a:endParaRPr lang="zh-CN" altLang="en-US" sz="2000" b="1" dirty="0">
              <a:solidFill>
                <a:schemeClr val="bg1"/>
              </a:solidFill>
              <a:effectLst>
                <a:outerShdw blurRad="63500" sx="102000" sy="102000" algn="ctr" rotWithShape="0">
                  <a:prstClr val="black">
                    <a:alpha val="25000"/>
                  </a:prstClr>
                </a:outerShdw>
              </a:effectLst>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菱形4"/>
          <p:cNvSpPr>
            <a:spLocks noChangeAspect="1"/>
          </p:cNvSpPr>
          <p:nvPr/>
        </p:nvSpPr>
        <p:spPr>
          <a:xfrm>
            <a:off x="7311704" y="2451567"/>
            <a:ext cx="1784236" cy="1784236"/>
          </a:xfrm>
          <a:prstGeom prst="diamond">
            <a:avLst/>
          </a:prstGeom>
          <a:solidFill>
            <a:schemeClr val="bg1">
              <a:alpha val="15000"/>
            </a:schemeClr>
          </a:solidFill>
          <a:ln>
            <a:noFill/>
          </a:ln>
          <a:effectLst>
            <a:outerShdw blurRad="127000" dist="38100" dir="36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sp>
        <p:nvSpPr>
          <p:cNvPr id="25" name="菱形1"/>
          <p:cNvSpPr>
            <a:spLocks noChangeAspect="1"/>
          </p:cNvSpPr>
          <p:nvPr/>
        </p:nvSpPr>
        <p:spPr>
          <a:xfrm>
            <a:off x="3120164" y="2451567"/>
            <a:ext cx="1784236" cy="1784236"/>
          </a:xfrm>
          <a:prstGeom prst="diamond">
            <a:avLst/>
          </a:prstGeom>
          <a:noFill/>
          <a:ln>
            <a:solidFill>
              <a:schemeClr val="bg1"/>
            </a:solid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26" name="菱形2"/>
          <p:cNvSpPr>
            <a:spLocks noChangeAspect="1"/>
          </p:cNvSpPr>
          <p:nvPr/>
        </p:nvSpPr>
        <p:spPr>
          <a:xfrm>
            <a:off x="4517344" y="2451567"/>
            <a:ext cx="1784236" cy="1784236"/>
          </a:xfrm>
          <a:prstGeom prst="diamond">
            <a:avLst/>
          </a:prstGeom>
          <a:solidFill>
            <a:schemeClr val="bg1">
              <a:alpha val="15000"/>
            </a:schemeClr>
          </a:solidFill>
          <a:ln>
            <a:noFill/>
          </a:ln>
          <a:effectLst>
            <a:outerShdw blurRad="127000" dist="38100" dir="36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sp>
        <p:nvSpPr>
          <p:cNvPr id="27" name="菱形3"/>
          <p:cNvSpPr>
            <a:spLocks noChangeAspect="1"/>
          </p:cNvSpPr>
          <p:nvPr/>
        </p:nvSpPr>
        <p:spPr>
          <a:xfrm>
            <a:off x="5914524" y="2451567"/>
            <a:ext cx="1784236" cy="1784236"/>
          </a:xfrm>
          <a:prstGeom prst="diamond">
            <a:avLst/>
          </a:prstGeom>
          <a:noFill/>
          <a:ln>
            <a:solidFill>
              <a:schemeClr val="bg1"/>
            </a:solid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cxnSp>
        <p:nvCxnSpPr>
          <p:cNvPr id="28" name="直线4"/>
          <p:cNvCxnSpPr/>
          <p:nvPr/>
        </p:nvCxnSpPr>
        <p:spPr>
          <a:xfrm flipV="1">
            <a:off x="8203821" y="2019300"/>
            <a:ext cx="538016" cy="433941"/>
          </a:xfrm>
          <a:prstGeom prst="bentConnector3">
            <a:avLst>
              <a:gd name="adj1" fmla="val -1932"/>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2" name="直线2"/>
          <p:cNvCxnSpPr/>
          <p:nvPr/>
        </p:nvCxnSpPr>
        <p:spPr>
          <a:xfrm rot="10800000" flipV="1">
            <a:off x="4161745" y="4235803"/>
            <a:ext cx="1247719" cy="675789"/>
          </a:xfrm>
          <a:prstGeom prst="bentConnector3">
            <a:avLst>
              <a:gd name="adj1" fmla="val 1143"/>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3" name="直线3"/>
          <p:cNvCxnSpPr/>
          <p:nvPr/>
        </p:nvCxnSpPr>
        <p:spPr>
          <a:xfrm>
            <a:off x="6820924" y="4264373"/>
            <a:ext cx="663613" cy="510827"/>
          </a:xfrm>
          <a:prstGeom prst="bentConnector3">
            <a:avLst>
              <a:gd name="adj1" fmla="val -3585"/>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直线1"/>
          <p:cNvCxnSpPr/>
          <p:nvPr/>
        </p:nvCxnSpPr>
        <p:spPr>
          <a:xfrm rot="10800000">
            <a:off x="3341823" y="1775777"/>
            <a:ext cx="674823" cy="642008"/>
          </a:xfrm>
          <a:prstGeom prst="bentConnector3">
            <a:avLst>
              <a:gd name="adj1" fmla="val 2010"/>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45" name="Shape 5127"/>
          <p:cNvSpPr/>
          <p:nvPr/>
        </p:nvSpPr>
        <p:spPr>
          <a:xfrm>
            <a:off x="7958544" y="3066129"/>
            <a:ext cx="550887" cy="555112"/>
          </a:xfrm>
          <a:custGeom>
            <a:avLst/>
            <a:gdLst/>
            <a:ahLst/>
            <a:cxnLst/>
            <a:rect l="0" t="0" r="0" b="0"/>
            <a:pathLst>
              <a:path w="120000" h="120000" extrusionOk="0">
                <a:moveTo>
                  <a:pt x="59874" y="0"/>
                </a:moveTo>
                <a:lnTo>
                  <a:pt x="59874" y="0"/>
                </a:lnTo>
                <a:cubicBezTo>
                  <a:pt x="26555" y="0"/>
                  <a:pt x="0" y="26555"/>
                  <a:pt x="0" y="59874"/>
                </a:cubicBezTo>
                <a:cubicBezTo>
                  <a:pt x="0" y="93194"/>
                  <a:pt x="26555" y="119749"/>
                  <a:pt x="59874" y="119749"/>
                </a:cubicBezTo>
                <a:cubicBezTo>
                  <a:pt x="93194" y="119749"/>
                  <a:pt x="119749" y="93194"/>
                  <a:pt x="119749" y="59874"/>
                </a:cubicBezTo>
                <a:cubicBezTo>
                  <a:pt x="119749" y="26555"/>
                  <a:pt x="93194" y="0"/>
                  <a:pt x="59874" y="0"/>
                </a:cubicBezTo>
                <a:close/>
                <a:moveTo>
                  <a:pt x="110981" y="59874"/>
                </a:moveTo>
                <a:lnTo>
                  <a:pt x="110981" y="59874"/>
                </a:lnTo>
                <a:cubicBezTo>
                  <a:pt x="110981" y="73152"/>
                  <a:pt x="106471" y="82171"/>
                  <a:pt x="99958" y="90939"/>
                </a:cubicBezTo>
                <a:cubicBezTo>
                  <a:pt x="97703" y="90939"/>
                  <a:pt x="95448" y="86430"/>
                  <a:pt x="97703" y="82171"/>
                </a:cubicBezTo>
                <a:cubicBezTo>
                  <a:pt x="99958" y="77661"/>
                  <a:pt x="99958" y="68893"/>
                  <a:pt x="99958" y="64384"/>
                </a:cubicBezTo>
                <a:cubicBezTo>
                  <a:pt x="99958" y="59874"/>
                  <a:pt x="97703" y="51106"/>
                  <a:pt x="93194" y="51106"/>
                </a:cubicBezTo>
                <a:cubicBezTo>
                  <a:pt x="86680" y="51106"/>
                  <a:pt x="84425" y="51106"/>
                  <a:pt x="79916" y="44592"/>
                </a:cubicBezTo>
                <a:cubicBezTo>
                  <a:pt x="75407" y="31064"/>
                  <a:pt x="93194" y="28810"/>
                  <a:pt x="86680" y="22045"/>
                </a:cubicBezTo>
                <a:cubicBezTo>
                  <a:pt x="84425" y="20041"/>
                  <a:pt x="75407" y="28810"/>
                  <a:pt x="73402" y="15532"/>
                </a:cubicBezTo>
                <a:lnTo>
                  <a:pt x="75407" y="13277"/>
                </a:lnTo>
                <a:cubicBezTo>
                  <a:pt x="95448" y="20041"/>
                  <a:pt x="110981" y="37578"/>
                  <a:pt x="110981" y="59874"/>
                </a:cubicBezTo>
                <a:close/>
                <a:moveTo>
                  <a:pt x="53110" y="11022"/>
                </a:moveTo>
                <a:lnTo>
                  <a:pt x="53110" y="11022"/>
                </a:lnTo>
                <a:cubicBezTo>
                  <a:pt x="51106" y="13277"/>
                  <a:pt x="48601" y="13277"/>
                  <a:pt x="46597" y="15532"/>
                </a:cubicBezTo>
                <a:cubicBezTo>
                  <a:pt x="42087" y="20041"/>
                  <a:pt x="39832" y="17787"/>
                  <a:pt x="37578" y="22045"/>
                </a:cubicBezTo>
                <a:cubicBezTo>
                  <a:pt x="35323" y="26555"/>
                  <a:pt x="28810" y="31064"/>
                  <a:pt x="28810" y="33319"/>
                </a:cubicBezTo>
                <a:cubicBezTo>
                  <a:pt x="28810" y="35574"/>
                  <a:pt x="33319" y="39832"/>
                  <a:pt x="33319" y="39832"/>
                </a:cubicBezTo>
                <a:cubicBezTo>
                  <a:pt x="35323" y="37578"/>
                  <a:pt x="39832" y="37578"/>
                  <a:pt x="44342" y="39832"/>
                </a:cubicBezTo>
                <a:cubicBezTo>
                  <a:pt x="46597" y="39832"/>
                  <a:pt x="68893" y="42338"/>
                  <a:pt x="62129" y="59874"/>
                </a:cubicBezTo>
                <a:cubicBezTo>
                  <a:pt x="59874" y="66638"/>
                  <a:pt x="48601" y="64384"/>
                  <a:pt x="46597" y="73152"/>
                </a:cubicBezTo>
                <a:cubicBezTo>
                  <a:pt x="46597" y="75407"/>
                  <a:pt x="46597" y="82171"/>
                  <a:pt x="44342" y="84425"/>
                </a:cubicBezTo>
                <a:cubicBezTo>
                  <a:pt x="44342" y="86430"/>
                  <a:pt x="46597" y="97703"/>
                  <a:pt x="44342" y="97703"/>
                </a:cubicBezTo>
                <a:cubicBezTo>
                  <a:pt x="42087" y="97703"/>
                  <a:pt x="33319" y="86430"/>
                  <a:pt x="33319" y="86430"/>
                </a:cubicBezTo>
                <a:cubicBezTo>
                  <a:pt x="33319" y="84425"/>
                  <a:pt x="31064" y="77661"/>
                  <a:pt x="31064" y="71148"/>
                </a:cubicBezTo>
                <a:cubicBezTo>
                  <a:pt x="31064" y="66638"/>
                  <a:pt x="22045" y="66638"/>
                  <a:pt x="22045" y="59874"/>
                </a:cubicBezTo>
                <a:cubicBezTo>
                  <a:pt x="22045" y="53361"/>
                  <a:pt x="26555" y="48851"/>
                  <a:pt x="26555" y="46597"/>
                </a:cubicBezTo>
                <a:cubicBezTo>
                  <a:pt x="24300" y="42338"/>
                  <a:pt x="15532" y="42338"/>
                  <a:pt x="13277" y="42338"/>
                </a:cubicBezTo>
                <a:cubicBezTo>
                  <a:pt x="20041" y="24300"/>
                  <a:pt x="35323" y="13277"/>
                  <a:pt x="53110" y="11022"/>
                </a:cubicBezTo>
                <a:close/>
                <a:moveTo>
                  <a:pt x="44342" y="108726"/>
                </a:moveTo>
                <a:lnTo>
                  <a:pt x="44342" y="108726"/>
                </a:lnTo>
                <a:cubicBezTo>
                  <a:pt x="46597" y="106471"/>
                  <a:pt x="46597" y="104217"/>
                  <a:pt x="51106" y="104217"/>
                </a:cubicBezTo>
                <a:cubicBezTo>
                  <a:pt x="53110" y="104217"/>
                  <a:pt x="55365" y="104217"/>
                  <a:pt x="59874" y="101962"/>
                </a:cubicBezTo>
                <a:cubicBezTo>
                  <a:pt x="62129" y="101962"/>
                  <a:pt x="68893" y="99707"/>
                  <a:pt x="73402" y="97703"/>
                </a:cubicBezTo>
                <a:cubicBezTo>
                  <a:pt x="77661" y="97703"/>
                  <a:pt x="86680" y="99707"/>
                  <a:pt x="88684" y="101962"/>
                </a:cubicBezTo>
                <a:cubicBezTo>
                  <a:pt x="79916" y="108726"/>
                  <a:pt x="71148" y="110981"/>
                  <a:pt x="59874" y="110981"/>
                </a:cubicBezTo>
                <a:cubicBezTo>
                  <a:pt x="55365" y="110981"/>
                  <a:pt x="48601" y="110981"/>
                  <a:pt x="44342" y="108726"/>
                </a:cubicBezTo>
                <a:close/>
              </a:path>
            </a:pathLst>
          </a:custGeom>
          <a:solidFill>
            <a:schemeClr val="bg1"/>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46" name="Shape 5156"/>
          <p:cNvSpPr/>
          <p:nvPr/>
        </p:nvSpPr>
        <p:spPr>
          <a:xfrm>
            <a:off x="3658580" y="3127355"/>
            <a:ext cx="534564" cy="432660"/>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bg1"/>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47" name="Shape 5167"/>
          <p:cNvSpPr/>
          <p:nvPr/>
        </p:nvSpPr>
        <p:spPr>
          <a:xfrm>
            <a:off x="6561364" y="3090620"/>
            <a:ext cx="522322" cy="534701"/>
          </a:xfrm>
          <a:custGeom>
            <a:avLst/>
            <a:gdLst/>
            <a:ahLst/>
            <a:cxnLst/>
            <a:rect l="0" t="0" r="0" b="0"/>
            <a:pathLst>
              <a:path w="120000" h="120000" extrusionOk="0">
                <a:moveTo>
                  <a:pt x="73008" y="78181"/>
                </a:moveTo>
                <a:lnTo>
                  <a:pt x="73008" y="78181"/>
                </a:lnTo>
                <a:cubicBezTo>
                  <a:pt x="73008" y="78181"/>
                  <a:pt x="119734" y="43896"/>
                  <a:pt x="115221" y="6753"/>
                </a:cubicBezTo>
                <a:lnTo>
                  <a:pt x="115221" y="4675"/>
                </a:lnTo>
                <a:cubicBezTo>
                  <a:pt x="112831" y="4675"/>
                  <a:pt x="112831" y="4675"/>
                  <a:pt x="112831" y="4675"/>
                </a:cubicBezTo>
                <a:cubicBezTo>
                  <a:pt x="75398" y="0"/>
                  <a:pt x="42212" y="46233"/>
                  <a:pt x="42212" y="46233"/>
                </a:cubicBezTo>
                <a:cubicBezTo>
                  <a:pt x="14070" y="41298"/>
                  <a:pt x="16460" y="48311"/>
                  <a:pt x="2389" y="78181"/>
                </a:cubicBezTo>
                <a:cubicBezTo>
                  <a:pt x="0" y="85194"/>
                  <a:pt x="4778" y="85194"/>
                  <a:pt x="9292" y="85194"/>
                </a:cubicBezTo>
                <a:cubicBezTo>
                  <a:pt x="14070" y="82857"/>
                  <a:pt x="23362" y="80519"/>
                  <a:pt x="23362" y="80519"/>
                </a:cubicBezTo>
                <a:cubicBezTo>
                  <a:pt x="40088" y="96623"/>
                  <a:pt x="40088" y="96623"/>
                  <a:pt x="40088" y="96623"/>
                </a:cubicBezTo>
                <a:cubicBezTo>
                  <a:pt x="40088" y="96623"/>
                  <a:pt x="37433" y="105714"/>
                  <a:pt x="35309" y="110389"/>
                </a:cubicBezTo>
                <a:cubicBezTo>
                  <a:pt x="32920" y="115064"/>
                  <a:pt x="35309" y="119740"/>
                  <a:pt x="40088" y="117402"/>
                </a:cubicBezTo>
                <a:cubicBezTo>
                  <a:pt x="70619" y="103376"/>
                  <a:pt x="77522" y="105714"/>
                  <a:pt x="73008" y="78181"/>
                </a:cubicBezTo>
                <a:close/>
                <a:moveTo>
                  <a:pt x="79911" y="38961"/>
                </a:moveTo>
                <a:lnTo>
                  <a:pt x="79911" y="38961"/>
                </a:lnTo>
                <a:cubicBezTo>
                  <a:pt x="75398" y="34545"/>
                  <a:pt x="75398" y="29870"/>
                  <a:pt x="79911" y="25194"/>
                </a:cubicBezTo>
                <a:cubicBezTo>
                  <a:pt x="84690" y="20779"/>
                  <a:pt x="91592" y="20779"/>
                  <a:pt x="93982" y="25194"/>
                </a:cubicBezTo>
                <a:cubicBezTo>
                  <a:pt x="98761" y="29870"/>
                  <a:pt x="98761" y="34545"/>
                  <a:pt x="93982" y="38961"/>
                </a:cubicBezTo>
                <a:cubicBezTo>
                  <a:pt x="91592" y="43896"/>
                  <a:pt x="84690" y="43896"/>
                  <a:pt x="79911" y="38961"/>
                </a:cubicBezTo>
                <a:close/>
              </a:path>
            </a:pathLst>
          </a:custGeom>
          <a:solidFill>
            <a:schemeClr val="bg1"/>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48" name="Shape 5170"/>
          <p:cNvSpPr/>
          <p:nvPr/>
        </p:nvSpPr>
        <p:spPr>
          <a:xfrm>
            <a:off x="5121776" y="3127355"/>
            <a:ext cx="575371" cy="461233"/>
          </a:xfrm>
          <a:custGeom>
            <a:avLst/>
            <a:gdLst/>
            <a:ahLst/>
            <a:cxnLst/>
            <a:rect l="0" t="0" r="0" b="0"/>
            <a:pathLst>
              <a:path w="120000" h="120000" extrusionOk="0">
                <a:moveTo>
                  <a:pt x="40804" y="58800"/>
                </a:moveTo>
                <a:lnTo>
                  <a:pt x="40804" y="58800"/>
                </a:lnTo>
                <a:cubicBezTo>
                  <a:pt x="40804" y="72000"/>
                  <a:pt x="49255" y="82500"/>
                  <a:pt x="59879" y="82500"/>
                </a:cubicBezTo>
                <a:cubicBezTo>
                  <a:pt x="70503" y="82500"/>
                  <a:pt x="79195" y="72000"/>
                  <a:pt x="79195" y="58800"/>
                </a:cubicBezTo>
                <a:cubicBezTo>
                  <a:pt x="79195" y="45300"/>
                  <a:pt x="70503" y="34800"/>
                  <a:pt x="59879" y="34800"/>
                </a:cubicBezTo>
                <a:cubicBezTo>
                  <a:pt x="49255" y="34800"/>
                  <a:pt x="40804" y="45300"/>
                  <a:pt x="40804" y="58800"/>
                </a:cubicBezTo>
                <a:close/>
                <a:moveTo>
                  <a:pt x="28008" y="50700"/>
                </a:moveTo>
                <a:lnTo>
                  <a:pt x="28008" y="50700"/>
                </a:lnTo>
                <a:cubicBezTo>
                  <a:pt x="29939" y="32100"/>
                  <a:pt x="44909" y="18900"/>
                  <a:pt x="59879" y="18900"/>
                </a:cubicBezTo>
                <a:cubicBezTo>
                  <a:pt x="68571" y="18900"/>
                  <a:pt x="77022" y="21300"/>
                  <a:pt x="83299" y="29400"/>
                </a:cubicBezTo>
                <a:cubicBezTo>
                  <a:pt x="85472" y="32100"/>
                  <a:pt x="91991" y="32100"/>
                  <a:pt x="94164" y="29400"/>
                </a:cubicBezTo>
                <a:cubicBezTo>
                  <a:pt x="96338" y="26700"/>
                  <a:pt x="96338" y="21300"/>
                  <a:pt x="94164" y="16200"/>
                </a:cubicBezTo>
                <a:cubicBezTo>
                  <a:pt x="85472" y="5400"/>
                  <a:pt x="72676" y="0"/>
                  <a:pt x="59879" y="0"/>
                </a:cubicBezTo>
                <a:cubicBezTo>
                  <a:pt x="38631" y="0"/>
                  <a:pt x="19315" y="16200"/>
                  <a:pt x="14969" y="42900"/>
                </a:cubicBezTo>
                <a:cubicBezTo>
                  <a:pt x="0" y="42900"/>
                  <a:pt x="0" y="42900"/>
                  <a:pt x="0" y="42900"/>
                </a:cubicBezTo>
                <a:cubicBezTo>
                  <a:pt x="0" y="58800"/>
                  <a:pt x="0" y="58800"/>
                  <a:pt x="0" y="58800"/>
                </a:cubicBezTo>
                <a:cubicBezTo>
                  <a:pt x="19315" y="58800"/>
                  <a:pt x="19315" y="58800"/>
                  <a:pt x="19315" y="58800"/>
                </a:cubicBezTo>
                <a:cubicBezTo>
                  <a:pt x="25835" y="58800"/>
                  <a:pt x="25835" y="53400"/>
                  <a:pt x="28008" y="50700"/>
                </a:cubicBezTo>
                <a:close/>
                <a:moveTo>
                  <a:pt x="100442" y="58800"/>
                </a:moveTo>
                <a:lnTo>
                  <a:pt x="100442" y="58800"/>
                </a:lnTo>
                <a:cubicBezTo>
                  <a:pt x="94164" y="58800"/>
                  <a:pt x="94164" y="66600"/>
                  <a:pt x="91991" y="69300"/>
                </a:cubicBezTo>
                <a:cubicBezTo>
                  <a:pt x="89818" y="87900"/>
                  <a:pt x="77022" y="101100"/>
                  <a:pt x="59879" y="101100"/>
                </a:cubicBezTo>
                <a:cubicBezTo>
                  <a:pt x="51428" y="101100"/>
                  <a:pt x="42736" y="95700"/>
                  <a:pt x="36458" y="87900"/>
                </a:cubicBezTo>
                <a:cubicBezTo>
                  <a:pt x="34285" y="85200"/>
                  <a:pt x="28008" y="85200"/>
                  <a:pt x="25835" y="87900"/>
                </a:cubicBezTo>
                <a:cubicBezTo>
                  <a:pt x="23420" y="93000"/>
                  <a:pt x="23420" y="98400"/>
                  <a:pt x="25835" y="101100"/>
                </a:cubicBezTo>
                <a:cubicBezTo>
                  <a:pt x="34285" y="111900"/>
                  <a:pt x="47082" y="119700"/>
                  <a:pt x="59879" y="119700"/>
                </a:cubicBezTo>
                <a:cubicBezTo>
                  <a:pt x="81368" y="119700"/>
                  <a:pt x="100442" y="101100"/>
                  <a:pt x="105030" y="77100"/>
                </a:cubicBezTo>
                <a:cubicBezTo>
                  <a:pt x="119758" y="77100"/>
                  <a:pt x="119758" y="77100"/>
                  <a:pt x="119758" y="77100"/>
                </a:cubicBezTo>
                <a:cubicBezTo>
                  <a:pt x="119758" y="58800"/>
                  <a:pt x="119758" y="58800"/>
                  <a:pt x="119758" y="58800"/>
                </a:cubicBezTo>
                <a:lnTo>
                  <a:pt x="100442" y="58800"/>
                </a:lnTo>
                <a:close/>
              </a:path>
            </a:pathLst>
          </a:custGeom>
          <a:solidFill>
            <a:schemeClr val="bg1"/>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58" name="文本框 57"/>
          <p:cNvSpPr txBox="1"/>
          <p:nvPr/>
        </p:nvSpPr>
        <p:spPr>
          <a:xfrm>
            <a:off x="8823960" y="978535"/>
            <a:ext cx="3088005" cy="2515235"/>
          </a:xfrm>
          <a:prstGeom prst="rect">
            <a:avLst/>
          </a:prstGeom>
          <a:noFill/>
        </p:spPr>
        <p:txBody>
          <a:bodyPr wrap="square" rtlCol="0">
            <a:spAutoFit/>
          </a:bodyPr>
          <a:lstStyle/>
          <a:p>
            <a:pPr>
              <a:lnSpc>
                <a:spcPct val="125000"/>
              </a:lnSpc>
            </a:pPr>
            <a:r>
              <a:rPr lang="en-US" altLang="zh-CN" sz="1400" b="1" dirty="0" smtClean="0">
                <a:solidFill>
                  <a:schemeClr val="bg1"/>
                </a:solidFill>
                <a:latin typeface="宋体" panose="02010600030101010101" pitchFamily="2" charset="-122"/>
                <a:ea typeface="宋体" panose="02010600030101010101" pitchFamily="2" charset="-122"/>
                <a:sym typeface="+mn-ea"/>
              </a:rPr>
              <a:t>I</a:t>
            </a:r>
            <a:r>
              <a:rPr lang="zh-CN" altLang="en-US" sz="1400" b="1" dirty="0" smtClean="0">
                <a:solidFill>
                  <a:schemeClr val="bg1"/>
                </a:solidFill>
                <a:latin typeface="宋体" panose="02010600030101010101" pitchFamily="2" charset="-122"/>
                <a:ea typeface="宋体" panose="02010600030101010101" pitchFamily="2" charset="-122"/>
                <a:sym typeface="+mn-ea"/>
              </a:rPr>
              <a:t>等于</a:t>
            </a:r>
            <a:r>
              <a:rPr lang="en-US" altLang="zh-CN" sz="1400" b="1" dirty="0" smtClean="0">
                <a:solidFill>
                  <a:schemeClr val="bg1"/>
                </a:solidFill>
                <a:latin typeface="宋体" panose="02010600030101010101" pitchFamily="2" charset="-122"/>
                <a:ea typeface="宋体" panose="02010600030101010101" pitchFamily="2" charset="-122"/>
                <a:sym typeface="+mn-ea"/>
              </a:rPr>
              <a:t>0</a:t>
            </a:r>
            <a:r>
              <a:rPr lang="zh-CN" altLang="en-US" sz="1400" b="1" dirty="0" smtClean="0">
                <a:solidFill>
                  <a:schemeClr val="bg1"/>
                </a:solidFill>
                <a:latin typeface="宋体" panose="02010600030101010101" pitchFamily="2" charset="-122"/>
                <a:ea typeface="宋体" panose="02010600030101010101" pitchFamily="2" charset="-122"/>
                <a:sym typeface="+mn-ea"/>
              </a:rPr>
              <a:t>的原子核没有自旋现象，因而不产生磁矩，不产生共振能量吸收，不用利用核磁共振。</a:t>
            </a:r>
            <a:endParaRPr lang="en-US" altLang="zh-CN" sz="1400" b="1" dirty="0" smtClean="0">
              <a:solidFill>
                <a:schemeClr val="bg1"/>
              </a:solidFill>
              <a:latin typeface="宋体" panose="02010600030101010101" pitchFamily="2" charset="-122"/>
              <a:ea typeface="宋体" panose="02010600030101010101" pitchFamily="2" charset="-122"/>
            </a:endParaRPr>
          </a:p>
          <a:p>
            <a:pPr>
              <a:lnSpc>
                <a:spcPct val="125000"/>
              </a:lnSpc>
            </a:pPr>
            <a:r>
              <a:rPr lang="en-US" altLang="zh-CN" sz="1400" b="1" dirty="0" smtClean="0">
                <a:solidFill>
                  <a:schemeClr val="bg1"/>
                </a:solidFill>
                <a:latin typeface="宋体" panose="02010600030101010101" pitchFamily="2" charset="-122"/>
                <a:ea typeface="宋体" panose="02010600030101010101" pitchFamily="2" charset="-122"/>
                <a:sym typeface="+mn-ea"/>
              </a:rPr>
              <a:t>I</a:t>
            </a:r>
            <a:r>
              <a:rPr lang="zh-CN" altLang="en-US" sz="1400" b="1" dirty="0" smtClean="0">
                <a:solidFill>
                  <a:schemeClr val="bg1"/>
                </a:solidFill>
                <a:latin typeface="宋体" panose="02010600030101010101" pitchFamily="2" charset="-122"/>
                <a:ea typeface="宋体" panose="02010600030101010101" pitchFamily="2" charset="-122"/>
                <a:sym typeface="+mn-ea"/>
              </a:rPr>
              <a:t>等于</a:t>
            </a:r>
            <a:r>
              <a:rPr lang="en-US" altLang="zh-CN" sz="1400" b="1" dirty="0" smtClean="0">
                <a:solidFill>
                  <a:schemeClr val="bg1"/>
                </a:solidFill>
                <a:latin typeface="宋体" panose="02010600030101010101" pitchFamily="2" charset="-122"/>
                <a:ea typeface="宋体" panose="02010600030101010101" pitchFamily="2" charset="-122"/>
                <a:sym typeface="+mn-ea"/>
              </a:rPr>
              <a:t>1</a:t>
            </a:r>
            <a:r>
              <a:rPr lang="zh-CN" altLang="en-US" sz="1400" b="1" dirty="0" smtClean="0">
                <a:solidFill>
                  <a:schemeClr val="bg1"/>
                </a:solidFill>
                <a:latin typeface="宋体" panose="02010600030101010101" pitchFamily="2" charset="-122"/>
                <a:ea typeface="宋体" panose="02010600030101010101" pitchFamily="2" charset="-122"/>
                <a:sym typeface="+mn-ea"/>
              </a:rPr>
              <a:t>或者大于</a:t>
            </a:r>
            <a:r>
              <a:rPr lang="en-US" altLang="zh-CN" sz="1400" b="1" dirty="0" smtClean="0">
                <a:solidFill>
                  <a:schemeClr val="bg1"/>
                </a:solidFill>
                <a:latin typeface="宋体" panose="02010600030101010101" pitchFamily="2" charset="-122"/>
                <a:ea typeface="宋体" panose="02010600030101010101" pitchFamily="2" charset="-122"/>
                <a:sym typeface="+mn-ea"/>
              </a:rPr>
              <a:t>1</a:t>
            </a:r>
            <a:r>
              <a:rPr lang="zh-CN" altLang="en-US" sz="1400" b="1" dirty="0" smtClean="0">
                <a:solidFill>
                  <a:schemeClr val="bg1"/>
                </a:solidFill>
                <a:latin typeface="宋体" panose="02010600030101010101" pitchFamily="2" charset="-122"/>
                <a:ea typeface="宋体" panose="02010600030101010101" pitchFamily="2" charset="-122"/>
                <a:sym typeface="+mn-ea"/>
              </a:rPr>
              <a:t>的原子核可以看成一个椭圆体，所以电荷分布不均匀，共振吸收较为复杂。</a:t>
            </a:r>
            <a:endParaRPr lang="en-US" altLang="zh-CN" sz="1400" b="1" dirty="0" smtClean="0">
              <a:solidFill>
                <a:schemeClr val="bg1"/>
              </a:solidFill>
              <a:latin typeface="宋体" panose="02010600030101010101" pitchFamily="2" charset="-122"/>
              <a:ea typeface="宋体" panose="02010600030101010101" pitchFamily="2" charset="-122"/>
            </a:endParaRPr>
          </a:p>
          <a:p>
            <a:pPr>
              <a:lnSpc>
                <a:spcPct val="125000"/>
              </a:lnSpc>
            </a:pPr>
            <a:r>
              <a:rPr lang="en-US" altLang="zh-CN" sz="1400" b="1" dirty="0" smtClean="0">
                <a:solidFill>
                  <a:schemeClr val="bg1"/>
                </a:solidFill>
                <a:latin typeface="宋体" panose="02010600030101010101" pitchFamily="2" charset="-122"/>
                <a:ea typeface="宋体" panose="02010600030101010101" pitchFamily="2" charset="-122"/>
                <a:sym typeface="+mn-ea"/>
              </a:rPr>
              <a:t>I=1/2</a:t>
            </a:r>
            <a:r>
              <a:rPr lang="zh-CN" altLang="en-US" sz="1400" b="1" dirty="0" smtClean="0">
                <a:solidFill>
                  <a:schemeClr val="bg1"/>
                </a:solidFill>
                <a:latin typeface="宋体" panose="02010600030101010101" pitchFamily="2" charset="-122"/>
                <a:ea typeface="宋体" panose="02010600030101010101" pitchFamily="2" charset="-122"/>
                <a:sym typeface="+mn-ea"/>
              </a:rPr>
              <a:t>的原子核可以看成一个电荷均匀的球体，有磁矩形成，特别适合用于核磁共振实验。</a:t>
            </a:r>
            <a:endParaRPr lang="zh-CN" altLang="en-US" sz="1400" b="1" dirty="0" smtClean="0">
              <a:solidFill>
                <a:schemeClr val="bg1"/>
              </a:solidFill>
              <a:effectLst>
                <a:outerShdw blurRad="63500" sx="102000" sy="102000" algn="ctr" rotWithShape="0">
                  <a:prstClr val="black">
                    <a:alpha val="20000"/>
                  </a:prstClr>
                </a:outerShdw>
              </a:effectLst>
              <a:latin typeface="宋体" panose="02010600030101010101" pitchFamily="2" charset="-122"/>
              <a:ea typeface="宋体" panose="02010600030101010101" pitchFamily="2" charset="-122"/>
              <a:sym typeface="+mn-ea"/>
            </a:endParaRPr>
          </a:p>
        </p:txBody>
      </p:sp>
      <p:sp>
        <p:nvSpPr>
          <p:cNvPr id="62" name="文本框 61"/>
          <p:cNvSpPr txBox="1"/>
          <p:nvPr/>
        </p:nvSpPr>
        <p:spPr>
          <a:xfrm>
            <a:off x="665480" y="5266055"/>
            <a:ext cx="3811270" cy="1706880"/>
          </a:xfrm>
          <a:prstGeom prst="rect">
            <a:avLst/>
          </a:prstGeom>
          <a:noFill/>
        </p:spPr>
        <p:txBody>
          <a:bodyPr wrap="square" rtlCol="0">
            <a:spAutoFit/>
          </a:bodyPr>
          <a:lstStyle/>
          <a:p>
            <a:pPr algn="l">
              <a:lnSpc>
                <a:spcPct val="125000"/>
              </a:lnSpc>
            </a:pPr>
            <a:r>
              <a:rPr lang="zh-CN" altLang="en-US" sz="1400" b="1" dirty="0" smtClean="0">
                <a:solidFill>
                  <a:schemeClr val="bg1"/>
                </a:solidFill>
                <a:latin typeface="宋体" panose="02010600030101010101" pitchFamily="2" charset="-122"/>
                <a:ea typeface="宋体" panose="02010600030101010101" pitchFamily="2" charset="-122"/>
                <a:sym typeface="+mn-ea"/>
              </a:rPr>
              <a:t>原子核具有一定的质量和体积，并且大多数原子核都围绕着某个轴作自旋运动，产生了磁矩。表征自旋运动的物理量是自旋角动量</a:t>
            </a:r>
            <a:r>
              <a:rPr lang="en-US" altLang="zh-CN" sz="1400" b="1" dirty="0" smtClean="0">
                <a:solidFill>
                  <a:schemeClr val="bg1"/>
                </a:solidFill>
                <a:latin typeface="宋体" panose="02010600030101010101" pitchFamily="2" charset="-122"/>
                <a:ea typeface="宋体" panose="02010600030101010101" pitchFamily="2" charset="-122"/>
                <a:sym typeface="+mn-ea"/>
              </a:rPr>
              <a:t>p</a:t>
            </a:r>
            <a:r>
              <a:rPr lang="zh-CN" altLang="en-US" sz="1400" b="1" dirty="0" smtClean="0">
                <a:solidFill>
                  <a:schemeClr val="bg1"/>
                </a:solidFill>
                <a:latin typeface="宋体" panose="02010600030101010101" pitchFamily="2" charset="-122"/>
                <a:ea typeface="宋体" panose="02010600030101010101" pitchFamily="2" charset="-122"/>
                <a:sym typeface="+mn-ea"/>
              </a:rPr>
              <a:t>。</a:t>
            </a:r>
            <a:r>
              <a:rPr lang="en-US" altLang="zh-CN" sz="1400" b="1" dirty="0" smtClean="0">
                <a:solidFill>
                  <a:schemeClr val="bg1"/>
                </a:solidFill>
                <a:latin typeface="宋体" panose="02010600030101010101" pitchFamily="2" charset="-122"/>
                <a:ea typeface="宋体" panose="02010600030101010101" pitchFamily="2" charset="-122"/>
                <a:sym typeface="+mn-ea"/>
              </a:rPr>
              <a:t>P</a:t>
            </a:r>
            <a:r>
              <a:rPr lang="zh-CN" altLang="en-US" sz="1400" b="1" dirty="0" smtClean="0">
                <a:solidFill>
                  <a:schemeClr val="bg1"/>
                </a:solidFill>
                <a:latin typeface="宋体" panose="02010600030101010101" pitchFamily="2" charset="-122"/>
                <a:ea typeface="宋体" panose="02010600030101010101" pitchFamily="2" charset="-122"/>
                <a:sym typeface="+mn-ea"/>
              </a:rPr>
              <a:t>的绝对值与</a:t>
            </a:r>
            <a:r>
              <a:rPr lang="en-US" altLang="zh-CN" sz="1200" dirty="0" smtClean="0">
                <a:latin typeface="宋体" panose="02010600030101010101" pitchFamily="2" charset="-122"/>
                <a:ea typeface="宋体" panose="02010600030101010101" pitchFamily="2" charset="-122"/>
                <a:sym typeface="+mn-ea"/>
              </a:rPr>
              <a:t>I</a:t>
            </a:r>
            <a:r>
              <a:rPr lang="zh-CN" altLang="en-US" sz="1400" b="1" dirty="0" smtClean="0">
                <a:solidFill>
                  <a:schemeClr val="bg1"/>
                </a:solidFill>
                <a:latin typeface="宋体" panose="02010600030101010101" pitchFamily="2" charset="-122"/>
                <a:ea typeface="宋体" panose="02010600030101010101" pitchFamily="2" charset="-122"/>
                <a:sym typeface="+mn-ea"/>
              </a:rPr>
              <a:t>（自旋量子数）有关，</a:t>
            </a:r>
            <a:r>
              <a:rPr lang="en-US" altLang="zh-CN" sz="1400" b="1" dirty="0" smtClean="0">
                <a:solidFill>
                  <a:schemeClr val="bg1"/>
                </a:solidFill>
                <a:latin typeface="宋体" panose="02010600030101010101" pitchFamily="2" charset="-122"/>
                <a:ea typeface="宋体" panose="02010600030101010101" pitchFamily="2" charset="-122"/>
                <a:sym typeface="+mn-ea"/>
              </a:rPr>
              <a:t>I</a:t>
            </a:r>
            <a:r>
              <a:rPr lang="zh-CN" altLang="en-US" sz="1400" b="1" dirty="0" smtClean="0">
                <a:solidFill>
                  <a:schemeClr val="bg1"/>
                </a:solidFill>
                <a:latin typeface="宋体" panose="02010600030101010101" pitchFamily="2" charset="-122"/>
                <a:ea typeface="宋体" panose="02010600030101010101" pitchFamily="2" charset="-122"/>
                <a:sym typeface="+mn-ea"/>
              </a:rPr>
              <a:t>与原子质量数与原子序数有关。</a:t>
            </a:r>
            <a:endParaRPr lang="zh-CN" altLang="en-US" sz="1400" b="1" dirty="0">
              <a:solidFill>
                <a:schemeClr val="bg1"/>
              </a:solidFill>
              <a:latin typeface="宋体" panose="02010600030101010101" pitchFamily="2" charset="-122"/>
              <a:ea typeface="宋体" panose="02010600030101010101" pitchFamily="2" charset="-122"/>
            </a:endParaRPr>
          </a:p>
          <a:p>
            <a:pPr algn="r">
              <a:lnSpc>
                <a:spcPct val="125000"/>
              </a:lnSpc>
            </a:pPr>
            <a:r>
              <a:rPr lang="en-US" altLang="zh-CN" sz="1400" b="1" dirty="0">
                <a:solidFill>
                  <a:schemeClr val="bg1"/>
                </a:solidFill>
                <a:effectLst>
                  <a:outerShdw blurRad="63500" sx="102000" sy="102000" algn="ctr" rotWithShape="0">
                    <a:prstClr val="black">
                      <a:alpha val="20000"/>
                    </a:prstClr>
                  </a:outerShdw>
                </a:effectLst>
              </a:rPr>
              <a:t>. </a:t>
            </a:r>
            <a:endParaRPr lang="en-US" altLang="zh-CN" sz="1400" b="1" dirty="0">
              <a:solidFill>
                <a:schemeClr val="bg1"/>
              </a:solidFill>
              <a:effectLst>
                <a:outerShdw blurRad="63500" sx="102000" sy="102000" algn="ctr" rotWithShape="0">
                  <a:prstClr val="black">
                    <a:alpha val="20000"/>
                  </a:prstClr>
                </a:outerShdw>
              </a:effectLst>
            </a:endParaRPr>
          </a:p>
        </p:txBody>
      </p:sp>
      <p:sp>
        <p:nvSpPr>
          <p:cNvPr id="64" name="文本框 63"/>
          <p:cNvSpPr txBox="1"/>
          <p:nvPr/>
        </p:nvSpPr>
        <p:spPr>
          <a:xfrm>
            <a:off x="801110" y="1152167"/>
            <a:ext cx="2184400" cy="2745740"/>
          </a:xfrm>
          <a:prstGeom prst="rect">
            <a:avLst/>
          </a:prstGeom>
          <a:noFill/>
        </p:spPr>
        <p:txBody>
          <a:bodyPr wrap="square" rtlCol="0">
            <a:spAutoFit/>
          </a:bodyPr>
          <a:lstStyle/>
          <a:p>
            <a:pPr algn="l">
              <a:lnSpc>
                <a:spcPct val="125000"/>
              </a:lnSpc>
            </a:pPr>
            <a:r>
              <a:rPr lang="zh-CN" altLang="en-US" sz="1400" b="1" dirty="0" smtClean="0">
                <a:solidFill>
                  <a:schemeClr val="bg1"/>
                </a:solidFill>
                <a:latin typeface="宋体" panose="02010600030101010101" pitchFamily="2" charset="-122"/>
                <a:ea typeface="宋体" panose="02010600030101010101" pitchFamily="2" charset="-122"/>
                <a:sym typeface="+mn-ea"/>
              </a:rPr>
              <a:t>在强磁场的激励下，一些具有某些磁性的原子核的能量可以分裂成</a:t>
            </a:r>
            <a:r>
              <a:rPr lang="en-US" altLang="zh-CN" sz="1400" b="1" dirty="0" smtClean="0">
                <a:solidFill>
                  <a:schemeClr val="bg1"/>
                </a:solidFill>
                <a:latin typeface="宋体" panose="02010600030101010101" pitchFamily="2" charset="-122"/>
                <a:ea typeface="宋体" panose="02010600030101010101" pitchFamily="2" charset="-122"/>
                <a:sym typeface="+mn-ea"/>
              </a:rPr>
              <a:t>2</a:t>
            </a:r>
            <a:r>
              <a:rPr lang="zh-CN" altLang="en-US" sz="1400" b="1" dirty="0" smtClean="0">
                <a:solidFill>
                  <a:schemeClr val="bg1"/>
                </a:solidFill>
                <a:latin typeface="宋体" panose="02010600030101010101" pitchFamily="2" charset="-122"/>
                <a:ea typeface="宋体" panose="02010600030101010101" pitchFamily="2" charset="-122"/>
                <a:sym typeface="+mn-ea"/>
              </a:rPr>
              <a:t>个或</a:t>
            </a:r>
            <a:r>
              <a:rPr lang="en-US" altLang="zh-CN" sz="1400" b="1" dirty="0" smtClean="0">
                <a:solidFill>
                  <a:schemeClr val="bg1"/>
                </a:solidFill>
                <a:latin typeface="宋体" panose="02010600030101010101" pitchFamily="2" charset="-122"/>
                <a:ea typeface="宋体" panose="02010600030101010101" pitchFamily="2" charset="-122"/>
                <a:sym typeface="+mn-ea"/>
              </a:rPr>
              <a:t>2</a:t>
            </a:r>
            <a:r>
              <a:rPr lang="zh-CN" altLang="en-US" sz="1400" b="1" dirty="0" smtClean="0">
                <a:solidFill>
                  <a:schemeClr val="bg1"/>
                </a:solidFill>
                <a:latin typeface="宋体" panose="02010600030101010101" pitchFamily="2" charset="-122"/>
                <a:ea typeface="宋体" panose="02010600030101010101" pitchFamily="2" charset="-122"/>
                <a:sym typeface="+mn-ea"/>
              </a:rPr>
              <a:t>个以上的能级。如果此时，再外加一个能量，使其恰好等于分裂后相邻</a:t>
            </a:r>
            <a:r>
              <a:rPr lang="en-US" altLang="zh-CN" sz="1400" b="1" dirty="0" smtClean="0">
                <a:solidFill>
                  <a:schemeClr val="bg1"/>
                </a:solidFill>
                <a:latin typeface="宋体" panose="02010600030101010101" pitchFamily="2" charset="-122"/>
                <a:ea typeface="宋体" panose="02010600030101010101" pitchFamily="2" charset="-122"/>
                <a:sym typeface="+mn-ea"/>
              </a:rPr>
              <a:t>2</a:t>
            </a:r>
            <a:r>
              <a:rPr lang="zh-CN" altLang="en-US" sz="1400" b="1" dirty="0" smtClean="0">
                <a:solidFill>
                  <a:schemeClr val="bg1"/>
                </a:solidFill>
                <a:latin typeface="宋体" panose="02010600030101010101" pitchFamily="2" charset="-122"/>
                <a:ea typeface="宋体" panose="02010600030101010101" pitchFamily="2" charset="-122"/>
                <a:sym typeface="+mn-ea"/>
              </a:rPr>
              <a:t>个能级之差，则该核就可吸收能量（共振吸收），从低能态跃迁至高能态</a:t>
            </a:r>
            <a:endParaRPr lang="zh-CN" altLang="en-US" sz="1400" b="1" dirty="0">
              <a:solidFill>
                <a:schemeClr val="bg1"/>
              </a:solidFill>
              <a:latin typeface="宋体" panose="02010600030101010101" pitchFamily="2" charset="-122"/>
              <a:ea typeface="宋体" panose="02010600030101010101" pitchFamily="2" charset="-122"/>
            </a:endParaRPr>
          </a:p>
          <a:p>
            <a:pPr algn="r">
              <a:lnSpc>
                <a:spcPct val="125000"/>
              </a:lnSpc>
            </a:pPr>
            <a:r>
              <a:rPr lang="en-US" altLang="zh-CN" sz="1200" dirty="0">
                <a:solidFill>
                  <a:schemeClr val="bg1"/>
                </a:solidFill>
                <a:effectLst>
                  <a:outerShdw blurRad="63500" sx="102000" sy="102000" algn="ctr" rotWithShape="0">
                    <a:prstClr val="black">
                      <a:alpha val="20000"/>
                    </a:prstClr>
                  </a:outerShdw>
                </a:effectLst>
              </a:rPr>
              <a:t>. </a:t>
            </a:r>
            <a:endParaRPr lang="zh-CN" altLang="en-US" sz="1200" dirty="0">
              <a:solidFill>
                <a:schemeClr val="bg1"/>
              </a:solidFill>
              <a:effectLst>
                <a:outerShdw blurRad="63500" sx="102000" sy="102000" algn="ctr" rotWithShape="0">
                  <a:prstClr val="black">
                    <a:alpha val="20000"/>
                  </a:prstClr>
                </a:outerShdw>
              </a:effectLst>
            </a:endParaRPr>
          </a:p>
        </p:txBody>
      </p:sp>
      <p:pic>
        <p:nvPicPr>
          <p:cNvPr id="23553" name="Picture 1"/>
          <p:cNvPicPr>
            <a:picLocks noChangeAspect="1" noChangeArrowheads="1"/>
          </p:cNvPicPr>
          <p:nvPr/>
        </p:nvPicPr>
        <p:blipFill>
          <a:blip r:embed="rId1"/>
          <a:srcRect/>
          <a:stretch>
            <a:fillRect/>
          </a:stretch>
        </p:blipFill>
        <p:spPr bwMode="auto">
          <a:xfrm>
            <a:off x="1093672" y="4343170"/>
            <a:ext cx="2680133" cy="828519"/>
          </a:xfrm>
          <a:prstGeom prst="rect">
            <a:avLst/>
          </a:prstGeom>
          <a:noFill/>
          <a:ln w="9525">
            <a:noFill/>
            <a:miter lim="800000"/>
            <a:headEnd/>
            <a:tailEnd/>
          </a:ln>
          <a:effectLst/>
        </p:spPr>
      </p:pic>
      <p:graphicFrame>
        <p:nvGraphicFramePr>
          <p:cNvPr id="4" name="表格 3"/>
          <p:cNvGraphicFramePr>
            <a:graphicFrameLocks noGrp="1"/>
          </p:cNvGraphicFramePr>
          <p:nvPr/>
        </p:nvGraphicFramePr>
        <p:xfrm>
          <a:off x="8509635" y="4236085"/>
          <a:ext cx="3402330" cy="2011680"/>
        </p:xfrm>
        <a:graphic>
          <a:graphicData uri="http://schemas.openxmlformats.org/drawingml/2006/table">
            <a:tbl>
              <a:tblPr firstRow="1" bandRow="1">
                <a:tableStyleId>{5C22544A-7EE6-4342-B048-85BDC9FD1C3A}</a:tableStyleId>
              </a:tblPr>
              <a:tblGrid>
                <a:gridCol w="1134110"/>
                <a:gridCol w="1134110"/>
                <a:gridCol w="1134110"/>
              </a:tblGrid>
              <a:tr h="640080">
                <a:tc>
                  <a:txBody>
                    <a:bodyPr/>
                    <a:lstStyle/>
                    <a:p>
                      <a:r>
                        <a:rPr lang="zh-CN" altLang="en-US" sz="1800" dirty="0" smtClean="0">
                          <a:solidFill>
                            <a:schemeClr val="accent1">
                              <a:lumMod val="75000"/>
                            </a:schemeClr>
                          </a:solidFill>
                        </a:rPr>
                        <a:t>质量数</a:t>
                      </a:r>
                      <a:endParaRPr lang="zh-CN" altLang="en-US" sz="1800" dirty="0">
                        <a:solidFill>
                          <a:schemeClr val="accent1">
                            <a:lumMod val="75000"/>
                          </a:schemeClr>
                        </a:solidFill>
                      </a:endParaRPr>
                    </a:p>
                  </a:txBody>
                  <a:tcPr>
                    <a:solidFill>
                      <a:schemeClr val="bg1">
                        <a:lumMod val="50000"/>
                      </a:schemeClr>
                    </a:solidFill>
                  </a:tcPr>
                </a:tc>
                <a:tc>
                  <a:txBody>
                    <a:bodyPr/>
                    <a:lstStyle/>
                    <a:p>
                      <a:r>
                        <a:rPr lang="zh-CN" altLang="en-US" sz="1800" dirty="0" smtClean="0">
                          <a:solidFill>
                            <a:schemeClr val="accent1">
                              <a:lumMod val="75000"/>
                            </a:schemeClr>
                          </a:solidFill>
                        </a:rPr>
                        <a:t>原子序数</a:t>
                      </a:r>
                      <a:endParaRPr lang="zh-CN" altLang="en-US" sz="1800" dirty="0">
                        <a:solidFill>
                          <a:schemeClr val="accent1">
                            <a:lumMod val="75000"/>
                          </a:schemeClr>
                        </a:solidFill>
                      </a:endParaRPr>
                    </a:p>
                  </a:txBody>
                  <a:tcPr>
                    <a:solidFill>
                      <a:schemeClr val="bg1">
                        <a:lumMod val="50000"/>
                      </a:schemeClr>
                    </a:solidFill>
                  </a:tcPr>
                </a:tc>
                <a:tc>
                  <a:txBody>
                    <a:bodyPr/>
                    <a:lstStyle/>
                    <a:p>
                      <a:r>
                        <a:rPr lang="zh-CN" altLang="en-US" sz="1800" dirty="0" smtClean="0">
                          <a:solidFill>
                            <a:schemeClr val="accent1">
                              <a:lumMod val="75000"/>
                            </a:schemeClr>
                          </a:solidFill>
                        </a:rPr>
                        <a:t>自旋量子数</a:t>
                      </a:r>
                      <a:endParaRPr lang="zh-CN" altLang="en-US" sz="1800" dirty="0">
                        <a:solidFill>
                          <a:schemeClr val="accent1">
                            <a:lumMod val="75000"/>
                          </a:schemeClr>
                        </a:solidFill>
                      </a:endParaRPr>
                    </a:p>
                  </a:txBody>
                  <a:tcPr>
                    <a:solidFill>
                      <a:schemeClr val="bg1">
                        <a:lumMod val="50000"/>
                      </a:schemeClr>
                    </a:solidFill>
                  </a:tcPr>
                </a:tc>
              </a:tr>
              <a:tr h="365760">
                <a:tc>
                  <a:txBody>
                    <a:bodyPr/>
                    <a:lstStyle/>
                    <a:p>
                      <a:r>
                        <a:rPr lang="zh-CN" altLang="en-US" sz="1800" dirty="0" smtClean="0"/>
                        <a:t>偶数</a:t>
                      </a:r>
                      <a:endParaRPr lang="zh-CN" altLang="en-US" sz="1800" dirty="0"/>
                    </a:p>
                  </a:txBody>
                  <a:tcPr>
                    <a:solidFill>
                      <a:schemeClr val="bg1">
                        <a:lumMod val="85000"/>
                      </a:schemeClr>
                    </a:solidFill>
                  </a:tcPr>
                </a:tc>
                <a:tc>
                  <a:txBody>
                    <a:bodyPr/>
                    <a:lstStyle/>
                    <a:p>
                      <a:r>
                        <a:rPr lang="zh-CN" altLang="en-US" sz="1800" dirty="0" smtClean="0"/>
                        <a:t>偶数</a:t>
                      </a:r>
                      <a:endParaRPr lang="zh-CN" altLang="en-US" sz="1800" dirty="0"/>
                    </a:p>
                  </a:txBody>
                  <a:tcPr>
                    <a:solidFill>
                      <a:schemeClr val="bg1">
                        <a:lumMod val="85000"/>
                      </a:schemeClr>
                    </a:solidFill>
                  </a:tcPr>
                </a:tc>
                <a:tc>
                  <a:txBody>
                    <a:bodyPr/>
                    <a:lstStyle/>
                    <a:p>
                      <a:r>
                        <a:rPr lang="en-US" altLang="zh-CN" sz="1800" dirty="0" smtClean="0"/>
                        <a:t>0</a:t>
                      </a:r>
                      <a:endParaRPr lang="zh-CN" altLang="en-US" sz="1800" dirty="0"/>
                    </a:p>
                  </a:txBody>
                  <a:tcPr>
                    <a:solidFill>
                      <a:schemeClr val="bg1">
                        <a:lumMod val="85000"/>
                      </a:schemeClr>
                    </a:solidFill>
                  </a:tcPr>
                </a:tc>
              </a:tr>
              <a:tr h="365760">
                <a:tc>
                  <a:txBody>
                    <a:bodyPr/>
                    <a:lstStyle/>
                    <a:p>
                      <a:r>
                        <a:rPr lang="zh-CN" altLang="en-US" sz="1800" dirty="0" smtClean="0"/>
                        <a:t>偶数</a:t>
                      </a:r>
                      <a:endParaRPr lang="zh-CN" altLang="en-US" sz="1800" dirty="0"/>
                    </a:p>
                  </a:txBody>
                  <a:tcPr>
                    <a:solidFill>
                      <a:schemeClr val="bg1">
                        <a:lumMod val="85000"/>
                      </a:schemeClr>
                    </a:solidFill>
                  </a:tcPr>
                </a:tc>
                <a:tc>
                  <a:txBody>
                    <a:bodyPr/>
                    <a:lstStyle/>
                    <a:p>
                      <a:r>
                        <a:rPr lang="zh-CN" altLang="en-US" sz="1800" dirty="0" smtClean="0"/>
                        <a:t>奇数</a:t>
                      </a:r>
                      <a:endParaRPr lang="zh-CN" altLang="en-US" sz="1800" dirty="0"/>
                    </a:p>
                  </a:txBody>
                  <a:tcPr>
                    <a:solidFill>
                      <a:schemeClr val="bg1">
                        <a:lumMod val="85000"/>
                      </a:schemeClr>
                    </a:solidFill>
                  </a:tcPr>
                </a:tc>
                <a:tc>
                  <a:txBody>
                    <a:bodyPr/>
                    <a:lstStyle/>
                    <a:p>
                      <a:r>
                        <a:rPr lang="en-US" altLang="zh-CN" sz="1800" dirty="0" smtClean="0"/>
                        <a:t>1,2,3…</a:t>
                      </a:r>
                      <a:endParaRPr lang="zh-CN" altLang="en-US" sz="1800" dirty="0"/>
                    </a:p>
                  </a:txBody>
                  <a:tcPr>
                    <a:solidFill>
                      <a:schemeClr val="bg1">
                        <a:lumMod val="85000"/>
                      </a:schemeClr>
                    </a:solidFill>
                  </a:tcPr>
                </a:tc>
              </a:tr>
              <a:tr h="640080">
                <a:tc>
                  <a:txBody>
                    <a:bodyPr/>
                    <a:lstStyle/>
                    <a:p>
                      <a:r>
                        <a:rPr lang="zh-CN" altLang="en-US" sz="1800" dirty="0" smtClean="0"/>
                        <a:t>奇数</a:t>
                      </a:r>
                      <a:endParaRPr lang="zh-CN" altLang="en-US" sz="1800" dirty="0"/>
                    </a:p>
                  </a:txBody>
                  <a:tcPr>
                    <a:solidFill>
                      <a:schemeClr val="bg1">
                        <a:lumMod val="85000"/>
                      </a:schemeClr>
                    </a:solidFill>
                  </a:tcPr>
                </a:tc>
                <a:tc>
                  <a:txBody>
                    <a:bodyPr/>
                    <a:lstStyle/>
                    <a:p>
                      <a:r>
                        <a:rPr lang="zh-CN" altLang="en-US" sz="1800" dirty="0" smtClean="0"/>
                        <a:t>奇数或偶数</a:t>
                      </a:r>
                      <a:endParaRPr lang="zh-CN" altLang="en-US" sz="1800" dirty="0"/>
                    </a:p>
                  </a:txBody>
                  <a:tcPr>
                    <a:solidFill>
                      <a:schemeClr val="bg1">
                        <a:lumMod val="85000"/>
                      </a:schemeClr>
                    </a:solidFill>
                  </a:tcPr>
                </a:tc>
                <a:tc>
                  <a:txBody>
                    <a:bodyPr/>
                    <a:lstStyle/>
                    <a:p>
                      <a:r>
                        <a:rPr lang="en-US" altLang="zh-CN" sz="1800" dirty="0" smtClean="0"/>
                        <a:t>1/2</a:t>
                      </a:r>
                      <a:r>
                        <a:rPr lang="zh-CN" altLang="en-US" sz="1800" dirty="0" smtClean="0"/>
                        <a:t>，</a:t>
                      </a:r>
                      <a:r>
                        <a:rPr lang="en-US" altLang="zh-CN" sz="1800" dirty="0" smtClean="0"/>
                        <a:t>3/2</a:t>
                      </a:r>
                      <a:r>
                        <a:rPr lang="zh-CN" altLang="en-US" sz="1800" dirty="0" smtClean="0"/>
                        <a:t>，</a:t>
                      </a:r>
                      <a:r>
                        <a:rPr lang="en-US" altLang="zh-CN" sz="1800" dirty="0" smtClean="0"/>
                        <a:t>5/2…</a:t>
                      </a:r>
                      <a:endParaRPr lang="zh-CN" altLang="en-US" sz="1800" dirty="0"/>
                    </a:p>
                  </a:txBody>
                  <a:tcPr>
                    <a:solidFill>
                      <a:schemeClr val="bg1">
                        <a:lumMod val="85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31"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fltVal val="0"/>
                                              </p:val>
                                            </p:tav>
                                            <p:tav tm="100000">
                                              <p:val>
                                                <p:strVal val="#ppt_w"/>
                                              </p:val>
                                            </p:tav>
                                          </p:tavLst>
                                        </p:anim>
                                        <p:anim calcmode="lin" valueType="num">
                                          <p:cBhvr>
                                            <p:cTn id="20" dur="1000" fill="hold"/>
                                            <p:tgtEl>
                                              <p:spTgt spid="25"/>
                                            </p:tgtEl>
                                            <p:attrNameLst>
                                              <p:attrName>ppt_h</p:attrName>
                                            </p:attrNameLst>
                                          </p:cBhvr>
                                          <p:tavLst>
                                            <p:tav tm="0">
                                              <p:val>
                                                <p:fltVal val="0"/>
                                              </p:val>
                                            </p:tav>
                                            <p:tav tm="100000">
                                              <p:val>
                                                <p:strVal val="#ppt_h"/>
                                              </p:val>
                                            </p:tav>
                                          </p:tavLst>
                                        </p:anim>
                                        <p:anim calcmode="lin" valueType="num">
                                          <p:cBhvr>
                                            <p:cTn id="21" dur="1000" fill="hold"/>
                                            <p:tgtEl>
                                              <p:spTgt spid="25"/>
                                            </p:tgtEl>
                                            <p:attrNameLst>
                                              <p:attrName>style.rotation</p:attrName>
                                            </p:attrNameLst>
                                          </p:cBhvr>
                                          <p:tavLst>
                                            <p:tav tm="0">
                                              <p:val>
                                                <p:fltVal val="90"/>
                                              </p:val>
                                            </p:tav>
                                            <p:tav tm="100000">
                                              <p:val>
                                                <p:fltVal val="0"/>
                                              </p:val>
                                            </p:tav>
                                          </p:tavLst>
                                        </p:anim>
                                        <p:animEffect transition="in" filter="fade">
                                          <p:cBhvr>
                                            <p:cTn id="22" dur="1000"/>
                                            <p:tgtEl>
                                              <p:spTgt spid="2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22" presetClass="entr" presetSubtype="2" fill="hold" nodeType="withEffect">
                                      <p:stCondLst>
                                        <p:cond delay="500"/>
                                      </p:stCondLst>
                                      <p:childTnLst>
                                        <p:set>
                                          <p:cBhvr>
                                            <p:cTn id="27" dur="1" fill="hold">
                                              <p:stCondLst>
                                                <p:cond delay="0"/>
                                              </p:stCondLst>
                                            </p:cTn>
                                            <p:tgtEl>
                                              <p:spTgt spid="37"/>
                                            </p:tgtEl>
                                            <p:attrNameLst>
                                              <p:attrName>style.visibility</p:attrName>
                                            </p:attrNameLst>
                                          </p:cBhvr>
                                          <p:to>
                                            <p:strVal val="visible"/>
                                          </p:to>
                                        </p:set>
                                        <p:animEffect transition="in" filter="wipe(right)">
                                          <p:cBhvr>
                                            <p:cTn id="28" dur="1000"/>
                                            <p:tgtEl>
                                              <p:spTgt spid="3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1000"/>
                                            <p:tgtEl>
                                              <p:spTgt spid="64"/>
                                            </p:tgtEl>
                                          </p:cBhvr>
                                        </p:animEffect>
                                      </p:childTnLst>
                                    </p:cTn>
                                  </p:par>
                                </p:childTnLst>
                              </p:cTn>
                            </p:par>
                            <p:par>
                              <p:cTn id="32" fill="hold">
                                <p:stCondLst>
                                  <p:cond delay="2250"/>
                                </p:stCondLst>
                                <p:childTnLst>
                                  <p:par>
                                    <p:cTn id="33" presetID="31"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1000" fill="hold"/>
                                            <p:tgtEl>
                                              <p:spTgt spid="26"/>
                                            </p:tgtEl>
                                            <p:attrNameLst>
                                              <p:attrName>ppt_w</p:attrName>
                                            </p:attrNameLst>
                                          </p:cBhvr>
                                          <p:tavLst>
                                            <p:tav tm="0">
                                              <p:val>
                                                <p:fltVal val="0"/>
                                              </p:val>
                                            </p:tav>
                                            <p:tav tm="100000">
                                              <p:val>
                                                <p:strVal val="#ppt_w"/>
                                              </p:val>
                                            </p:tav>
                                          </p:tavLst>
                                        </p:anim>
                                        <p:anim calcmode="lin" valueType="num">
                                          <p:cBhvr>
                                            <p:cTn id="36" dur="1000" fill="hold"/>
                                            <p:tgtEl>
                                              <p:spTgt spid="26"/>
                                            </p:tgtEl>
                                            <p:attrNameLst>
                                              <p:attrName>ppt_h</p:attrName>
                                            </p:attrNameLst>
                                          </p:cBhvr>
                                          <p:tavLst>
                                            <p:tav tm="0">
                                              <p:val>
                                                <p:fltVal val="0"/>
                                              </p:val>
                                            </p:tav>
                                            <p:tav tm="100000">
                                              <p:val>
                                                <p:strVal val="#ppt_h"/>
                                              </p:val>
                                            </p:tav>
                                          </p:tavLst>
                                        </p:anim>
                                        <p:anim calcmode="lin" valueType="num">
                                          <p:cBhvr>
                                            <p:cTn id="37" dur="1000" fill="hold"/>
                                            <p:tgtEl>
                                              <p:spTgt spid="26"/>
                                            </p:tgtEl>
                                            <p:attrNameLst>
                                              <p:attrName>style.rotation</p:attrName>
                                            </p:attrNameLst>
                                          </p:cBhvr>
                                          <p:tavLst>
                                            <p:tav tm="0">
                                              <p:val>
                                                <p:fltVal val="90"/>
                                              </p:val>
                                            </p:tav>
                                            <p:tav tm="100000">
                                              <p:val>
                                                <p:fltVal val="0"/>
                                              </p:val>
                                            </p:tav>
                                          </p:tavLst>
                                        </p:anim>
                                        <p:animEffect transition="in" filter="fade">
                                          <p:cBhvr>
                                            <p:cTn id="38" dur="1000"/>
                                            <p:tgtEl>
                                              <p:spTgt spid="26"/>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1000"/>
                                            <p:tgtEl>
                                              <p:spTgt spid="48"/>
                                            </p:tgtEl>
                                          </p:cBhvr>
                                        </p:animEffect>
                                      </p:childTnLst>
                                    </p:cTn>
                                  </p:par>
                                  <p:par>
                                    <p:cTn id="42" presetID="22" presetClass="entr" presetSubtype="2" fill="hold" nodeType="withEffect">
                                      <p:stCondLst>
                                        <p:cond delay="500"/>
                                      </p:stCondLst>
                                      <p:childTnLst>
                                        <p:set>
                                          <p:cBhvr>
                                            <p:cTn id="43" dur="1" fill="hold">
                                              <p:stCondLst>
                                                <p:cond delay="0"/>
                                              </p:stCondLst>
                                            </p:cTn>
                                            <p:tgtEl>
                                              <p:spTgt spid="32"/>
                                            </p:tgtEl>
                                            <p:attrNameLst>
                                              <p:attrName>style.visibility</p:attrName>
                                            </p:attrNameLst>
                                          </p:cBhvr>
                                          <p:to>
                                            <p:strVal val="visible"/>
                                          </p:to>
                                        </p:set>
                                        <p:animEffect transition="in" filter="wipe(right)">
                                          <p:cBhvr>
                                            <p:cTn id="44" dur="1000"/>
                                            <p:tgtEl>
                                              <p:spTgt spid="3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1000"/>
                                            <p:tgtEl>
                                              <p:spTgt spid="62"/>
                                            </p:tgtEl>
                                          </p:cBhvr>
                                        </p:animEffect>
                                      </p:childTnLst>
                                    </p:cTn>
                                  </p:par>
                                </p:childTnLst>
                              </p:cTn>
                            </p:par>
                            <p:par>
                              <p:cTn id="48" fill="hold">
                                <p:stCondLst>
                                  <p:cond delay="3250"/>
                                </p:stCondLst>
                                <p:childTnLst>
                                  <p:par>
                                    <p:cTn id="49" presetID="31"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1000" fill="hold"/>
                                            <p:tgtEl>
                                              <p:spTgt spid="27"/>
                                            </p:tgtEl>
                                            <p:attrNameLst>
                                              <p:attrName>ppt_w</p:attrName>
                                            </p:attrNameLst>
                                          </p:cBhvr>
                                          <p:tavLst>
                                            <p:tav tm="0">
                                              <p:val>
                                                <p:fltVal val="0"/>
                                              </p:val>
                                            </p:tav>
                                            <p:tav tm="100000">
                                              <p:val>
                                                <p:strVal val="#ppt_w"/>
                                              </p:val>
                                            </p:tav>
                                          </p:tavLst>
                                        </p:anim>
                                        <p:anim calcmode="lin" valueType="num">
                                          <p:cBhvr>
                                            <p:cTn id="52" dur="1000" fill="hold"/>
                                            <p:tgtEl>
                                              <p:spTgt spid="27"/>
                                            </p:tgtEl>
                                            <p:attrNameLst>
                                              <p:attrName>ppt_h</p:attrName>
                                            </p:attrNameLst>
                                          </p:cBhvr>
                                          <p:tavLst>
                                            <p:tav tm="0">
                                              <p:val>
                                                <p:fltVal val="0"/>
                                              </p:val>
                                            </p:tav>
                                            <p:tav tm="100000">
                                              <p:val>
                                                <p:strVal val="#ppt_h"/>
                                              </p:val>
                                            </p:tav>
                                          </p:tavLst>
                                        </p:anim>
                                        <p:anim calcmode="lin" valueType="num">
                                          <p:cBhvr>
                                            <p:cTn id="53" dur="1000" fill="hold"/>
                                            <p:tgtEl>
                                              <p:spTgt spid="27"/>
                                            </p:tgtEl>
                                            <p:attrNameLst>
                                              <p:attrName>style.rotation</p:attrName>
                                            </p:attrNameLst>
                                          </p:cBhvr>
                                          <p:tavLst>
                                            <p:tav tm="0">
                                              <p:val>
                                                <p:fltVal val="90"/>
                                              </p:val>
                                            </p:tav>
                                            <p:tav tm="100000">
                                              <p:val>
                                                <p:fltVal val="0"/>
                                              </p:val>
                                            </p:tav>
                                          </p:tavLst>
                                        </p:anim>
                                        <p:animEffect transition="in" filter="fade">
                                          <p:cBhvr>
                                            <p:cTn id="54" dur="1000"/>
                                            <p:tgtEl>
                                              <p:spTgt spid="27"/>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1000"/>
                                            <p:tgtEl>
                                              <p:spTgt spid="47"/>
                                            </p:tgtEl>
                                          </p:cBhvr>
                                        </p:animEffect>
                                      </p:childTnLst>
                                    </p:cTn>
                                  </p:par>
                                  <p:par>
                                    <p:cTn id="58" presetID="22" presetClass="entr" presetSubtype="8" fill="hold" nodeType="withEffect">
                                      <p:stCondLst>
                                        <p:cond delay="500"/>
                                      </p:stCondLst>
                                      <p:childTnLst>
                                        <p:set>
                                          <p:cBhvr>
                                            <p:cTn id="59" dur="1" fill="hold">
                                              <p:stCondLst>
                                                <p:cond delay="0"/>
                                              </p:stCondLst>
                                            </p:cTn>
                                            <p:tgtEl>
                                              <p:spTgt spid="33"/>
                                            </p:tgtEl>
                                            <p:attrNameLst>
                                              <p:attrName>style.visibility</p:attrName>
                                            </p:attrNameLst>
                                          </p:cBhvr>
                                          <p:to>
                                            <p:strVal val="visible"/>
                                          </p:to>
                                        </p:set>
                                        <p:animEffect transition="in" filter="wipe(left)">
                                          <p:cBhvr>
                                            <p:cTn id="60" dur="1000"/>
                                            <p:tgtEl>
                                              <p:spTgt spid="33"/>
                                            </p:tgtEl>
                                          </p:cBhvr>
                                        </p:animEffect>
                                      </p:childTnLst>
                                    </p:cTn>
                                  </p:par>
                                </p:childTnLst>
                              </p:cTn>
                            </p:par>
                            <p:par>
                              <p:cTn id="61" fill="hold">
                                <p:stCondLst>
                                  <p:cond delay="4250"/>
                                </p:stCondLst>
                                <p:childTnLst>
                                  <p:par>
                                    <p:cTn id="62" presetID="31" presetClass="entr" presetSubtype="0"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1000" fill="hold"/>
                                            <p:tgtEl>
                                              <p:spTgt spid="24"/>
                                            </p:tgtEl>
                                            <p:attrNameLst>
                                              <p:attrName>ppt_w</p:attrName>
                                            </p:attrNameLst>
                                          </p:cBhvr>
                                          <p:tavLst>
                                            <p:tav tm="0">
                                              <p:val>
                                                <p:fltVal val="0"/>
                                              </p:val>
                                            </p:tav>
                                            <p:tav tm="100000">
                                              <p:val>
                                                <p:strVal val="#ppt_w"/>
                                              </p:val>
                                            </p:tav>
                                          </p:tavLst>
                                        </p:anim>
                                        <p:anim calcmode="lin" valueType="num">
                                          <p:cBhvr>
                                            <p:cTn id="65" dur="1000" fill="hold"/>
                                            <p:tgtEl>
                                              <p:spTgt spid="24"/>
                                            </p:tgtEl>
                                            <p:attrNameLst>
                                              <p:attrName>ppt_h</p:attrName>
                                            </p:attrNameLst>
                                          </p:cBhvr>
                                          <p:tavLst>
                                            <p:tav tm="0">
                                              <p:val>
                                                <p:fltVal val="0"/>
                                              </p:val>
                                            </p:tav>
                                            <p:tav tm="100000">
                                              <p:val>
                                                <p:strVal val="#ppt_h"/>
                                              </p:val>
                                            </p:tav>
                                          </p:tavLst>
                                        </p:anim>
                                        <p:anim calcmode="lin" valueType="num">
                                          <p:cBhvr>
                                            <p:cTn id="66" dur="1000" fill="hold"/>
                                            <p:tgtEl>
                                              <p:spTgt spid="24"/>
                                            </p:tgtEl>
                                            <p:attrNameLst>
                                              <p:attrName>style.rotation</p:attrName>
                                            </p:attrNameLst>
                                          </p:cBhvr>
                                          <p:tavLst>
                                            <p:tav tm="0">
                                              <p:val>
                                                <p:fltVal val="90"/>
                                              </p:val>
                                            </p:tav>
                                            <p:tav tm="100000">
                                              <p:val>
                                                <p:fltVal val="0"/>
                                              </p:val>
                                            </p:tav>
                                          </p:tavLst>
                                        </p:anim>
                                        <p:animEffect transition="in" filter="fade">
                                          <p:cBhvr>
                                            <p:cTn id="67" dur="1000"/>
                                            <p:tgtEl>
                                              <p:spTgt spid="24"/>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1000"/>
                                            <p:tgtEl>
                                              <p:spTgt spid="45"/>
                                            </p:tgtEl>
                                          </p:cBhvr>
                                        </p:animEffect>
                                      </p:childTnLst>
                                    </p:cTn>
                                  </p:par>
                                  <p:par>
                                    <p:cTn id="71" presetID="22" presetClass="entr" presetSubtype="8" fill="hold" nodeType="withEffect">
                                      <p:stCondLst>
                                        <p:cond delay="50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1000"/>
                                            <p:tgtEl>
                                              <p:spTgt spid="2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wipe(left)">
                                          <p:cBhvr>
                                            <p:cTn id="76"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animBg="1"/>
          <p:bldP spid="25" grpId="0" animBg="1"/>
          <p:bldP spid="26" grpId="0" animBg="1"/>
          <p:bldP spid="27" grpId="0" animBg="1"/>
          <p:bldP spid="45" grpId="0" animBg="1"/>
          <p:bldP spid="46" grpId="0" animBg="1"/>
          <p:bldP spid="47" grpId="0" animBg="1"/>
          <p:bldP spid="48" grpId="0" animBg="1"/>
          <p:bldP spid="58" grpId="0"/>
          <p:bldP spid="62" grpId="0"/>
          <p:bldP spid="6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childTnLst>
                              </p:cTn>
                            </p:par>
                            <p:par>
                              <p:cTn id="16" fill="hold">
                                <p:stCondLst>
                                  <p:cond delay="1250"/>
                                </p:stCondLst>
                                <p:childTnLst>
                                  <p:par>
                                    <p:cTn id="17" presetID="31"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fltVal val="0"/>
                                              </p:val>
                                            </p:tav>
                                            <p:tav tm="100000">
                                              <p:val>
                                                <p:strVal val="#ppt_w"/>
                                              </p:val>
                                            </p:tav>
                                          </p:tavLst>
                                        </p:anim>
                                        <p:anim calcmode="lin" valueType="num">
                                          <p:cBhvr>
                                            <p:cTn id="20" dur="1000" fill="hold"/>
                                            <p:tgtEl>
                                              <p:spTgt spid="25"/>
                                            </p:tgtEl>
                                            <p:attrNameLst>
                                              <p:attrName>ppt_h</p:attrName>
                                            </p:attrNameLst>
                                          </p:cBhvr>
                                          <p:tavLst>
                                            <p:tav tm="0">
                                              <p:val>
                                                <p:fltVal val="0"/>
                                              </p:val>
                                            </p:tav>
                                            <p:tav tm="100000">
                                              <p:val>
                                                <p:strVal val="#ppt_h"/>
                                              </p:val>
                                            </p:tav>
                                          </p:tavLst>
                                        </p:anim>
                                        <p:anim calcmode="lin" valueType="num">
                                          <p:cBhvr>
                                            <p:cTn id="21" dur="1000" fill="hold"/>
                                            <p:tgtEl>
                                              <p:spTgt spid="25"/>
                                            </p:tgtEl>
                                            <p:attrNameLst>
                                              <p:attrName>style.rotation</p:attrName>
                                            </p:attrNameLst>
                                          </p:cBhvr>
                                          <p:tavLst>
                                            <p:tav tm="0">
                                              <p:val>
                                                <p:fltVal val="90"/>
                                              </p:val>
                                            </p:tav>
                                            <p:tav tm="100000">
                                              <p:val>
                                                <p:fltVal val="0"/>
                                              </p:val>
                                            </p:tav>
                                          </p:tavLst>
                                        </p:anim>
                                        <p:animEffect transition="in" filter="fade">
                                          <p:cBhvr>
                                            <p:cTn id="22" dur="1000"/>
                                            <p:tgtEl>
                                              <p:spTgt spid="2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22" presetClass="entr" presetSubtype="2" fill="hold" nodeType="withEffect">
                                      <p:stCondLst>
                                        <p:cond delay="500"/>
                                      </p:stCondLst>
                                      <p:childTnLst>
                                        <p:set>
                                          <p:cBhvr>
                                            <p:cTn id="27" dur="1" fill="hold">
                                              <p:stCondLst>
                                                <p:cond delay="0"/>
                                              </p:stCondLst>
                                            </p:cTn>
                                            <p:tgtEl>
                                              <p:spTgt spid="37"/>
                                            </p:tgtEl>
                                            <p:attrNameLst>
                                              <p:attrName>style.visibility</p:attrName>
                                            </p:attrNameLst>
                                          </p:cBhvr>
                                          <p:to>
                                            <p:strVal val="visible"/>
                                          </p:to>
                                        </p:set>
                                        <p:animEffect transition="in" filter="wipe(right)">
                                          <p:cBhvr>
                                            <p:cTn id="28" dur="1000"/>
                                            <p:tgtEl>
                                              <p:spTgt spid="3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1000"/>
                                            <p:tgtEl>
                                              <p:spTgt spid="64"/>
                                            </p:tgtEl>
                                          </p:cBhvr>
                                        </p:animEffect>
                                      </p:childTnLst>
                                    </p:cTn>
                                  </p:par>
                                </p:childTnLst>
                              </p:cTn>
                            </p:par>
                            <p:par>
                              <p:cTn id="32" fill="hold">
                                <p:stCondLst>
                                  <p:cond delay="2250"/>
                                </p:stCondLst>
                                <p:childTnLst>
                                  <p:par>
                                    <p:cTn id="33" presetID="31"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1000" fill="hold"/>
                                            <p:tgtEl>
                                              <p:spTgt spid="26"/>
                                            </p:tgtEl>
                                            <p:attrNameLst>
                                              <p:attrName>ppt_w</p:attrName>
                                            </p:attrNameLst>
                                          </p:cBhvr>
                                          <p:tavLst>
                                            <p:tav tm="0">
                                              <p:val>
                                                <p:fltVal val="0"/>
                                              </p:val>
                                            </p:tav>
                                            <p:tav tm="100000">
                                              <p:val>
                                                <p:strVal val="#ppt_w"/>
                                              </p:val>
                                            </p:tav>
                                          </p:tavLst>
                                        </p:anim>
                                        <p:anim calcmode="lin" valueType="num">
                                          <p:cBhvr>
                                            <p:cTn id="36" dur="1000" fill="hold"/>
                                            <p:tgtEl>
                                              <p:spTgt spid="26"/>
                                            </p:tgtEl>
                                            <p:attrNameLst>
                                              <p:attrName>ppt_h</p:attrName>
                                            </p:attrNameLst>
                                          </p:cBhvr>
                                          <p:tavLst>
                                            <p:tav tm="0">
                                              <p:val>
                                                <p:fltVal val="0"/>
                                              </p:val>
                                            </p:tav>
                                            <p:tav tm="100000">
                                              <p:val>
                                                <p:strVal val="#ppt_h"/>
                                              </p:val>
                                            </p:tav>
                                          </p:tavLst>
                                        </p:anim>
                                        <p:anim calcmode="lin" valueType="num">
                                          <p:cBhvr>
                                            <p:cTn id="37" dur="1000" fill="hold"/>
                                            <p:tgtEl>
                                              <p:spTgt spid="26"/>
                                            </p:tgtEl>
                                            <p:attrNameLst>
                                              <p:attrName>style.rotation</p:attrName>
                                            </p:attrNameLst>
                                          </p:cBhvr>
                                          <p:tavLst>
                                            <p:tav tm="0">
                                              <p:val>
                                                <p:fltVal val="90"/>
                                              </p:val>
                                            </p:tav>
                                            <p:tav tm="100000">
                                              <p:val>
                                                <p:fltVal val="0"/>
                                              </p:val>
                                            </p:tav>
                                          </p:tavLst>
                                        </p:anim>
                                        <p:animEffect transition="in" filter="fade">
                                          <p:cBhvr>
                                            <p:cTn id="38" dur="1000"/>
                                            <p:tgtEl>
                                              <p:spTgt spid="26"/>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1000"/>
                                            <p:tgtEl>
                                              <p:spTgt spid="48"/>
                                            </p:tgtEl>
                                          </p:cBhvr>
                                        </p:animEffect>
                                      </p:childTnLst>
                                    </p:cTn>
                                  </p:par>
                                  <p:par>
                                    <p:cTn id="42" presetID="22" presetClass="entr" presetSubtype="2" fill="hold" nodeType="withEffect">
                                      <p:stCondLst>
                                        <p:cond delay="500"/>
                                      </p:stCondLst>
                                      <p:childTnLst>
                                        <p:set>
                                          <p:cBhvr>
                                            <p:cTn id="43" dur="1" fill="hold">
                                              <p:stCondLst>
                                                <p:cond delay="0"/>
                                              </p:stCondLst>
                                            </p:cTn>
                                            <p:tgtEl>
                                              <p:spTgt spid="32"/>
                                            </p:tgtEl>
                                            <p:attrNameLst>
                                              <p:attrName>style.visibility</p:attrName>
                                            </p:attrNameLst>
                                          </p:cBhvr>
                                          <p:to>
                                            <p:strVal val="visible"/>
                                          </p:to>
                                        </p:set>
                                        <p:animEffect transition="in" filter="wipe(right)">
                                          <p:cBhvr>
                                            <p:cTn id="44" dur="1000"/>
                                            <p:tgtEl>
                                              <p:spTgt spid="3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1000"/>
                                            <p:tgtEl>
                                              <p:spTgt spid="62"/>
                                            </p:tgtEl>
                                          </p:cBhvr>
                                        </p:animEffect>
                                      </p:childTnLst>
                                    </p:cTn>
                                  </p:par>
                                </p:childTnLst>
                              </p:cTn>
                            </p:par>
                            <p:par>
                              <p:cTn id="48" fill="hold">
                                <p:stCondLst>
                                  <p:cond delay="3250"/>
                                </p:stCondLst>
                                <p:childTnLst>
                                  <p:par>
                                    <p:cTn id="49" presetID="31"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1000" fill="hold"/>
                                            <p:tgtEl>
                                              <p:spTgt spid="27"/>
                                            </p:tgtEl>
                                            <p:attrNameLst>
                                              <p:attrName>ppt_w</p:attrName>
                                            </p:attrNameLst>
                                          </p:cBhvr>
                                          <p:tavLst>
                                            <p:tav tm="0">
                                              <p:val>
                                                <p:fltVal val="0"/>
                                              </p:val>
                                            </p:tav>
                                            <p:tav tm="100000">
                                              <p:val>
                                                <p:strVal val="#ppt_w"/>
                                              </p:val>
                                            </p:tav>
                                          </p:tavLst>
                                        </p:anim>
                                        <p:anim calcmode="lin" valueType="num">
                                          <p:cBhvr>
                                            <p:cTn id="52" dur="1000" fill="hold"/>
                                            <p:tgtEl>
                                              <p:spTgt spid="27"/>
                                            </p:tgtEl>
                                            <p:attrNameLst>
                                              <p:attrName>ppt_h</p:attrName>
                                            </p:attrNameLst>
                                          </p:cBhvr>
                                          <p:tavLst>
                                            <p:tav tm="0">
                                              <p:val>
                                                <p:fltVal val="0"/>
                                              </p:val>
                                            </p:tav>
                                            <p:tav tm="100000">
                                              <p:val>
                                                <p:strVal val="#ppt_h"/>
                                              </p:val>
                                            </p:tav>
                                          </p:tavLst>
                                        </p:anim>
                                        <p:anim calcmode="lin" valueType="num">
                                          <p:cBhvr>
                                            <p:cTn id="53" dur="1000" fill="hold"/>
                                            <p:tgtEl>
                                              <p:spTgt spid="27"/>
                                            </p:tgtEl>
                                            <p:attrNameLst>
                                              <p:attrName>style.rotation</p:attrName>
                                            </p:attrNameLst>
                                          </p:cBhvr>
                                          <p:tavLst>
                                            <p:tav tm="0">
                                              <p:val>
                                                <p:fltVal val="90"/>
                                              </p:val>
                                            </p:tav>
                                            <p:tav tm="100000">
                                              <p:val>
                                                <p:fltVal val="0"/>
                                              </p:val>
                                            </p:tav>
                                          </p:tavLst>
                                        </p:anim>
                                        <p:animEffect transition="in" filter="fade">
                                          <p:cBhvr>
                                            <p:cTn id="54" dur="1000"/>
                                            <p:tgtEl>
                                              <p:spTgt spid="27"/>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1000"/>
                                            <p:tgtEl>
                                              <p:spTgt spid="47"/>
                                            </p:tgtEl>
                                          </p:cBhvr>
                                        </p:animEffect>
                                      </p:childTnLst>
                                    </p:cTn>
                                  </p:par>
                                  <p:par>
                                    <p:cTn id="58" presetID="22" presetClass="entr" presetSubtype="8" fill="hold" nodeType="withEffect">
                                      <p:stCondLst>
                                        <p:cond delay="500"/>
                                      </p:stCondLst>
                                      <p:childTnLst>
                                        <p:set>
                                          <p:cBhvr>
                                            <p:cTn id="59" dur="1" fill="hold">
                                              <p:stCondLst>
                                                <p:cond delay="0"/>
                                              </p:stCondLst>
                                            </p:cTn>
                                            <p:tgtEl>
                                              <p:spTgt spid="33"/>
                                            </p:tgtEl>
                                            <p:attrNameLst>
                                              <p:attrName>style.visibility</p:attrName>
                                            </p:attrNameLst>
                                          </p:cBhvr>
                                          <p:to>
                                            <p:strVal val="visible"/>
                                          </p:to>
                                        </p:set>
                                        <p:animEffect transition="in" filter="wipe(left)">
                                          <p:cBhvr>
                                            <p:cTn id="60" dur="1000"/>
                                            <p:tgtEl>
                                              <p:spTgt spid="33"/>
                                            </p:tgtEl>
                                          </p:cBhvr>
                                        </p:animEffect>
                                      </p:childTnLst>
                                    </p:cTn>
                                  </p:par>
                                </p:childTnLst>
                              </p:cTn>
                            </p:par>
                            <p:par>
                              <p:cTn id="61" fill="hold">
                                <p:stCondLst>
                                  <p:cond delay="4250"/>
                                </p:stCondLst>
                                <p:childTnLst>
                                  <p:par>
                                    <p:cTn id="62" presetID="31" presetClass="entr" presetSubtype="0"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1000" fill="hold"/>
                                            <p:tgtEl>
                                              <p:spTgt spid="24"/>
                                            </p:tgtEl>
                                            <p:attrNameLst>
                                              <p:attrName>ppt_w</p:attrName>
                                            </p:attrNameLst>
                                          </p:cBhvr>
                                          <p:tavLst>
                                            <p:tav tm="0">
                                              <p:val>
                                                <p:fltVal val="0"/>
                                              </p:val>
                                            </p:tav>
                                            <p:tav tm="100000">
                                              <p:val>
                                                <p:strVal val="#ppt_w"/>
                                              </p:val>
                                            </p:tav>
                                          </p:tavLst>
                                        </p:anim>
                                        <p:anim calcmode="lin" valueType="num">
                                          <p:cBhvr>
                                            <p:cTn id="65" dur="1000" fill="hold"/>
                                            <p:tgtEl>
                                              <p:spTgt spid="24"/>
                                            </p:tgtEl>
                                            <p:attrNameLst>
                                              <p:attrName>ppt_h</p:attrName>
                                            </p:attrNameLst>
                                          </p:cBhvr>
                                          <p:tavLst>
                                            <p:tav tm="0">
                                              <p:val>
                                                <p:fltVal val="0"/>
                                              </p:val>
                                            </p:tav>
                                            <p:tav tm="100000">
                                              <p:val>
                                                <p:strVal val="#ppt_h"/>
                                              </p:val>
                                            </p:tav>
                                          </p:tavLst>
                                        </p:anim>
                                        <p:anim calcmode="lin" valueType="num">
                                          <p:cBhvr>
                                            <p:cTn id="66" dur="1000" fill="hold"/>
                                            <p:tgtEl>
                                              <p:spTgt spid="24"/>
                                            </p:tgtEl>
                                            <p:attrNameLst>
                                              <p:attrName>style.rotation</p:attrName>
                                            </p:attrNameLst>
                                          </p:cBhvr>
                                          <p:tavLst>
                                            <p:tav tm="0">
                                              <p:val>
                                                <p:fltVal val="90"/>
                                              </p:val>
                                            </p:tav>
                                            <p:tav tm="100000">
                                              <p:val>
                                                <p:fltVal val="0"/>
                                              </p:val>
                                            </p:tav>
                                          </p:tavLst>
                                        </p:anim>
                                        <p:animEffect transition="in" filter="fade">
                                          <p:cBhvr>
                                            <p:cTn id="67" dur="1000"/>
                                            <p:tgtEl>
                                              <p:spTgt spid="24"/>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1000"/>
                                            <p:tgtEl>
                                              <p:spTgt spid="45"/>
                                            </p:tgtEl>
                                          </p:cBhvr>
                                        </p:animEffect>
                                      </p:childTnLst>
                                    </p:cTn>
                                  </p:par>
                                  <p:par>
                                    <p:cTn id="71" presetID="22" presetClass="entr" presetSubtype="8" fill="hold" nodeType="withEffect">
                                      <p:stCondLst>
                                        <p:cond delay="50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1000"/>
                                            <p:tgtEl>
                                              <p:spTgt spid="2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wipe(left)">
                                          <p:cBhvr>
                                            <p:cTn id="76"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animBg="1"/>
          <p:bldP spid="25" grpId="0" animBg="1"/>
          <p:bldP spid="26" grpId="0" animBg="1"/>
          <p:bldP spid="27" grpId="0" animBg="1"/>
          <p:bldP spid="45" grpId="0" animBg="1"/>
          <p:bldP spid="46" grpId="0" animBg="1"/>
          <p:bldP spid="47" grpId="0" animBg="1"/>
          <p:bldP spid="48" grpId="0" animBg="1"/>
          <p:bldP spid="58" grpId="0"/>
          <p:bldP spid="62" grpId="0"/>
          <p:bldP spid="6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3053" y="200249"/>
            <a:ext cx="524934" cy="608922"/>
            <a:chOff x="483053" y="200249"/>
            <a:chExt cx="524934" cy="608922"/>
          </a:xfrm>
        </p:grpSpPr>
        <p:sp>
          <p:nvSpPr>
            <p:cNvPr id="2" name="等腰三角形 1"/>
            <p:cNvSpPr/>
            <p:nvPr/>
          </p:nvSpPr>
          <p:spPr>
            <a:xfrm rot="5400000">
              <a:off x="441059" y="242243"/>
              <a:ext cx="608922" cy="524933"/>
            </a:xfrm>
            <a:prstGeom prst="triangle">
              <a:avLst/>
            </a:prstGeom>
            <a:solidFill>
              <a:schemeClr val="bg1">
                <a:alpha val="90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等腰三角形 2"/>
            <p:cNvSpPr/>
            <p:nvPr/>
          </p:nvSpPr>
          <p:spPr>
            <a:xfrm rot="5400000">
              <a:off x="637814" y="438998"/>
              <a:ext cx="397593" cy="342753"/>
            </a:xfrm>
            <a:prstGeom prst="triangle">
              <a:avLst/>
            </a:prstGeom>
            <a:solidFill>
              <a:schemeClr val="bg1">
                <a:alpha val="95000"/>
              </a:schemeClr>
            </a:solidFill>
            <a:ln>
              <a:noFill/>
            </a:ln>
            <a:effectLst>
              <a:outerShdw blurRad="127000" dist="127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8380" y="304800"/>
            <a:ext cx="2732405" cy="398780"/>
          </a:xfrm>
          <a:prstGeom prst="rect">
            <a:avLst/>
          </a:prstGeom>
          <a:noFill/>
        </p:spPr>
        <p:txBody>
          <a:bodyPr wrap="square" rtlCol="0">
            <a:spAutoFit/>
          </a:bodyPr>
          <a:lstStyle/>
          <a:p>
            <a:r>
              <a:rPr lang="zh-CN" altLang="en-US" sz="2000" b="1" dirty="0">
                <a:solidFill>
                  <a:schemeClr val="bg1"/>
                </a:solidFill>
                <a:effectLst>
                  <a:outerShdw blurRad="63500" sx="102000" sy="102000" algn="ctr" rotWithShape="0">
                    <a:prstClr val="black">
                      <a:alpha val="25000"/>
                    </a:prstClr>
                  </a:outerShdw>
                </a:effectLst>
                <a:sym typeface="+mn-ea"/>
              </a:rPr>
              <a:t>核磁共振技术现象</a:t>
            </a:r>
            <a:endParaRPr lang="zh-CN" altLang="en-US" sz="2000" b="1" dirty="0">
              <a:solidFill>
                <a:schemeClr val="bg1"/>
              </a:solidFill>
              <a:effectLst>
                <a:outerShdw blurRad="63500" sx="102000" sy="102000" algn="ctr" rotWithShape="0">
                  <a:prstClr val="black">
                    <a:alpha val="25000"/>
                  </a:prstClr>
                </a:outerShdw>
              </a:effectLst>
              <a:sym typeface="+mn-ea"/>
            </a:endParaRPr>
          </a:p>
        </p:txBody>
      </p:sp>
      <p:grpSp>
        <p:nvGrpSpPr>
          <p:cNvPr id="128" name="组合 127"/>
          <p:cNvGrpSpPr/>
          <p:nvPr/>
        </p:nvGrpSpPr>
        <p:grpSpPr>
          <a:xfrm>
            <a:off x="11526766" y="323181"/>
            <a:ext cx="310739" cy="292874"/>
            <a:chOff x="8668710" y="411578"/>
            <a:chExt cx="405039" cy="381753"/>
          </a:xfrm>
        </p:grpSpPr>
        <p:sp>
          <p:nvSpPr>
            <p:cNvPr id="129" name="矩形 128"/>
            <p:cNvSpPr/>
            <p:nvPr/>
          </p:nvSpPr>
          <p:spPr>
            <a:xfrm>
              <a:off x="8668711"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8668710"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8778646"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8778645"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8778644"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8778643"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88578"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8888577"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888576"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8998512" y="411578"/>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8998511" y="513750"/>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8998510" y="615922"/>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8998509" y="718094"/>
              <a:ext cx="75237" cy="7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6082030" y="1416050"/>
            <a:ext cx="5156200" cy="1476375"/>
          </a:xfrm>
          <a:prstGeom prst="rect">
            <a:avLst/>
          </a:prstGeom>
          <a:noFill/>
        </p:spPr>
        <p:txBody>
          <a:bodyPr wrap="square" rtlCol="0">
            <a:spAutoFit/>
          </a:bodyPr>
          <a:lstStyle/>
          <a:p>
            <a:pPr>
              <a:lnSpc>
                <a:spcPct val="125000"/>
              </a:lnSpc>
            </a:pPr>
            <a:r>
              <a:rPr lang="en-US" altLang="zh-CN" b="1" dirty="0" smtClean="0">
                <a:solidFill>
                  <a:schemeClr val="bg1"/>
                </a:solidFill>
                <a:sym typeface="+mn-ea"/>
              </a:rPr>
              <a:t>I=1/2</a:t>
            </a:r>
            <a:r>
              <a:rPr lang="zh-CN" altLang="en-US" b="1" dirty="0" smtClean="0">
                <a:solidFill>
                  <a:schemeClr val="bg1"/>
                </a:solidFill>
                <a:sym typeface="+mn-ea"/>
              </a:rPr>
              <a:t>的自旋核，在外磁场中只有两种取向：</a:t>
            </a:r>
            <a:r>
              <a:rPr lang="en-US" altLang="zh-CN" b="1" dirty="0" smtClean="0">
                <a:solidFill>
                  <a:schemeClr val="bg1"/>
                </a:solidFill>
                <a:sym typeface="+mn-ea"/>
              </a:rPr>
              <a:t>m = +1/2</a:t>
            </a:r>
            <a:r>
              <a:rPr lang="zh-CN" altLang="en-US" b="1" dirty="0" smtClean="0">
                <a:solidFill>
                  <a:schemeClr val="bg1"/>
                </a:solidFill>
                <a:sym typeface="+mn-ea"/>
              </a:rPr>
              <a:t>和</a:t>
            </a:r>
            <a:r>
              <a:rPr lang="en-US" altLang="zh-CN" b="1" dirty="0" smtClean="0">
                <a:solidFill>
                  <a:schemeClr val="bg1"/>
                </a:solidFill>
                <a:sym typeface="+mn-ea"/>
              </a:rPr>
              <a:t>m = -1/2</a:t>
            </a:r>
            <a:r>
              <a:rPr lang="zh-CN" altLang="en-US" b="1" dirty="0" smtClean="0">
                <a:solidFill>
                  <a:schemeClr val="bg1"/>
                </a:solidFill>
                <a:sym typeface="+mn-ea"/>
              </a:rPr>
              <a:t>。前者相当于核与外磁场顺向排列，处于能量较低的状态；后者相当于核与外磁场逆向排列，处于能量较高的状态。</a:t>
            </a:r>
            <a:endParaRPr lang="zh-CN" altLang="en-US" b="1" dirty="0" smtClean="0">
              <a:solidFill>
                <a:schemeClr val="bg1"/>
              </a:solidFill>
              <a:effectLst>
                <a:outerShdw blurRad="63500" sx="102000" sy="102000" algn="ctr" rotWithShape="0">
                  <a:prstClr val="black">
                    <a:alpha val="20000"/>
                  </a:prstClr>
                </a:outerShdw>
              </a:effectLst>
              <a:sym typeface="+mn-ea"/>
            </a:endParaRPr>
          </a:p>
        </p:txBody>
      </p:sp>
      <p:sp>
        <p:nvSpPr>
          <p:cNvPr id="36" name="文本框 35"/>
          <p:cNvSpPr txBox="1"/>
          <p:nvPr/>
        </p:nvSpPr>
        <p:spPr>
          <a:xfrm>
            <a:off x="6082030" y="3817620"/>
            <a:ext cx="5156835" cy="1938020"/>
          </a:xfrm>
          <a:prstGeom prst="rect">
            <a:avLst/>
          </a:prstGeom>
          <a:noFill/>
        </p:spPr>
        <p:txBody>
          <a:bodyPr wrap="square" rtlCol="0">
            <a:spAutoFit/>
          </a:bodyPr>
          <a:lstStyle/>
          <a:p>
            <a:pPr>
              <a:lnSpc>
                <a:spcPct val="125000"/>
              </a:lnSpc>
            </a:pPr>
            <a:r>
              <a:rPr lang="zh-CN" altLang="en-US" sz="1600" b="1" dirty="0" smtClean="0">
                <a:solidFill>
                  <a:schemeClr val="bg1"/>
                </a:solidFill>
                <a:latin typeface="宋体" panose="02010600030101010101" pitchFamily="2" charset="-122"/>
                <a:ea typeface="宋体" panose="02010600030101010101" pitchFamily="2" charset="-122"/>
                <a:sym typeface="+mn-ea"/>
              </a:rPr>
              <a:t>在外磁场中，原子核能级产生裂分，由低能级向高能级跃迁，需要吸收能量。</a:t>
            </a:r>
            <a:endParaRPr lang="en-US" altLang="zh-CN" sz="1600" b="1" dirty="0" smtClean="0">
              <a:solidFill>
                <a:schemeClr val="bg1"/>
              </a:solidFill>
              <a:latin typeface="宋体" panose="02010600030101010101" pitchFamily="2" charset="-122"/>
              <a:ea typeface="宋体" panose="02010600030101010101" pitchFamily="2" charset="-122"/>
            </a:endParaRPr>
          </a:p>
          <a:p>
            <a:pPr>
              <a:lnSpc>
                <a:spcPct val="125000"/>
              </a:lnSpc>
            </a:pPr>
            <a:r>
              <a:rPr lang="zh-CN" altLang="en-US" sz="1600" b="1" dirty="0" smtClean="0">
                <a:solidFill>
                  <a:schemeClr val="bg1"/>
                </a:solidFill>
                <a:latin typeface="宋体" panose="02010600030101010101" pitchFamily="2" charset="-122"/>
                <a:ea typeface="宋体" panose="02010600030101010101" pitchFamily="2" charset="-122"/>
                <a:sym typeface="+mn-ea"/>
              </a:rPr>
              <a:t>所以核磁共振的条件：</a:t>
            </a:r>
            <a:endParaRPr lang="en-US" altLang="zh-CN" sz="1600" b="1" dirty="0" smtClean="0">
              <a:solidFill>
                <a:schemeClr val="bg1"/>
              </a:solidFill>
              <a:latin typeface="宋体" panose="02010600030101010101" pitchFamily="2" charset="-122"/>
              <a:ea typeface="宋体" panose="02010600030101010101" pitchFamily="2" charset="-122"/>
            </a:endParaRPr>
          </a:p>
          <a:p>
            <a:pPr>
              <a:lnSpc>
                <a:spcPct val="125000"/>
              </a:lnSpc>
            </a:pPr>
            <a:r>
              <a:rPr lang="en-US" altLang="zh-CN" sz="1600" b="1" dirty="0" smtClean="0">
                <a:solidFill>
                  <a:schemeClr val="bg1"/>
                </a:solidFill>
                <a:latin typeface="宋体" panose="02010600030101010101" pitchFamily="2" charset="-122"/>
                <a:ea typeface="宋体" panose="02010600030101010101" pitchFamily="2" charset="-122"/>
                <a:sym typeface="+mn-ea"/>
              </a:rPr>
              <a:t>1</a:t>
            </a:r>
            <a:r>
              <a:rPr lang="zh-CN" altLang="en-US" sz="1600" b="1" dirty="0" smtClean="0">
                <a:solidFill>
                  <a:schemeClr val="bg1"/>
                </a:solidFill>
                <a:latin typeface="宋体" panose="02010600030101010101" pitchFamily="2" charset="-122"/>
                <a:ea typeface="宋体" panose="02010600030101010101" pitchFamily="2" charset="-122"/>
                <a:sym typeface="+mn-ea"/>
              </a:rPr>
              <a:t>）有磁距</a:t>
            </a:r>
            <a:endParaRPr lang="zh-CN" altLang="en-US" sz="1600" b="1" dirty="0" smtClean="0">
              <a:solidFill>
                <a:schemeClr val="bg1"/>
              </a:solidFill>
              <a:latin typeface="宋体" panose="02010600030101010101" pitchFamily="2" charset="-122"/>
              <a:ea typeface="宋体" panose="02010600030101010101" pitchFamily="2" charset="-122"/>
            </a:endParaRPr>
          </a:p>
          <a:p>
            <a:pPr>
              <a:lnSpc>
                <a:spcPct val="125000"/>
              </a:lnSpc>
            </a:pPr>
            <a:r>
              <a:rPr lang="en-US" altLang="zh-CN" sz="1600" b="1" dirty="0" smtClean="0">
                <a:solidFill>
                  <a:schemeClr val="bg1"/>
                </a:solidFill>
                <a:latin typeface="宋体" panose="02010600030101010101" pitchFamily="2" charset="-122"/>
                <a:ea typeface="宋体" panose="02010600030101010101" pitchFamily="2" charset="-122"/>
                <a:sym typeface="+mn-ea"/>
              </a:rPr>
              <a:t>2</a:t>
            </a:r>
            <a:r>
              <a:rPr lang="zh-CN" altLang="en-US" sz="1600" b="1" dirty="0" smtClean="0">
                <a:solidFill>
                  <a:schemeClr val="bg1"/>
                </a:solidFill>
                <a:latin typeface="宋体" panose="02010600030101010101" pitchFamily="2" charset="-122"/>
                <a:ea typeface="宋体" panose="02010600030101010101" pitchFamily="2" charset="-122"/>
                <a:sym typeface="+mn-ea"/>
              </a:rPr>
              <a:t>）自旋角动量不为</a:t>
            </a:r>
            <a:r>
              <a:rPr lang="en-US" altLang="zh-CN" sz="1600" b="1" dirty="0" smtClean="0">
                <a:solidFill>
                  <a:schemeClr val="bg1"/>
                </a:solidFill>
                <a:latin typeface="宋体" panose="02010600030101010101" pitchFamily="2" charset="-122"/>
                <a:ea typeface="宋体" panose="02010600030101010101" pitchFamily="2" charset="-122"/>
                <a:sym typeface="+mn-ea"/>
              </a:rPr>
              <a:t>0</a:t>
            </a:r>
            <a:endParaRPr lang="en-US" altLang="zh-CN" sz="1600" b="1" dirty="0" smtClean="0">
              <a:solidFill>
                <a:schemeClr val="bg1"/>
              </a:solidFill>
              <a:latin typeface="宋体" panose="02010600030101010101" pitchFamily="2" charset="-122"/>
              <a:ea typeface="宋体" panose="02010600030101010101" pitchFamily="2" charset="-122"/>
            </a:endParaRPr>
          </a:p>
          <a:p>
            <a:pPr>
              <a:lnSpc>
                <a:spcPct val="125000"/>
              </a:lnSpc>
            </a:pPr>
            <a:r>
              <a:rPr lang="en-US" altLang="zh-CN" sz="1600" b="1" dirty="0" smtClean="0">
                <a:solidFill>
                  <a:schemeClr val="bg1"/>
                </a:solidFill>
                <a:latin typeface="宋体" panose="02010600030101010101" pitchFamily="2" charset="-122"/>
                <a:ea typeface="宋体" panose="02010600030101010101" pitchFamily="2" charset="-122"/>
                <a:sym typeface="+mn-ea"/>
              </a:rPr>
              <a:t>3</a:t>
            </a:r>
            <a:r>
              <a:rPr lang="zh-CN" altLang="en-US" sz="1600" b="1" dirty="0" smtClean="0">
                <a:solidFill>
                  <a:schemeClr val="bg1"/>
                </a:solidFill>
                <a:latin typeface="宋体" panose="02010600030101010101" pitchFamily="2" charset="-122"/>
                <a:ea typeface="宋体" panose="02010600030101010101" pitchFamily="2" charset="-122"/>
                <a:sym typeface="+mn-ea"/>
              </a:rPr>
              <a:t>）自旋量子数</a:t>
            </a:r>
            <a:r>
              <a:rPr lang="en-US" altLang="zh-CN" sz="1600" b="1" dirty="0" smtClean="0">
                <a:solidFill>
                  <a:schemeClr val="bg1"/>
                </a:solidFill>
                <a:latin typeface="宋体" panose="02010600030101010101" pitchFamily="2" charset="-122"/>
                <a:ea typeface="宋体" panose="02010600030101010101" pitchFamily="2" charset="-122"/>
                <a:sym typeface="+mn-ea"/>
              </a:rPr>
              <a:t>I</a:t>
            </a:r>
            <a:r>
              <a:rPr lang="zh-CN" altLang="en-US" sz="1600" b="1" dirty="0" smtClean="0">
                <a:solidFill>
                  <a:schemeClr val="bg1"/>
                </a:solidFill>
                <a:latin typeface="宋体" panose="02010600030101010101" pitchFamily="2" charset="-122"/>
                <a:ea typeface="宋体" panose="02010600030101010101" pitchFamily="2" charset="-122"/>
                <a:sym typeface="+mn-ea"/>
              </a:rPr>
              <a:t>不为</a:t>
            </a:r>
            <a:r>
              <a:rPr lang="en-US" altLang="zh-CN" sz="1600" b="1" dirty="0" smtClean="0">
                <a:solidFill>
                  <a:schemeClr val="bg1"/>
                </a:solidFill>
                <a:latin typeface="宋体" panose="02010600030101010101" pitchFamily="2" charset="-122"/>
                <a:ea typeface="宋体" panose="02010600030101010101" pitchFamily="2" charset="-122"/>
                <a:sym typeface="+mn-ea"/>
              </a:rPr>
              <a:t>0</a:t>
            </a:r>
            <a:endParaRPr lang="en-US" altLang="zh-CN" sz="1600" b="1" dirty="0" smtClean="0">
              <a:solidFill>
                <a:schemeClr val="bg1"/>
              </a:solidFill>
              <a:effectLst>
                <a:outerShdw blurRad="63500" sx="102000" sy="102000" algn="ctr" rotWithShape="0">
                  <a:prstClr val="black">
                    <a:alpha val="20000"/>
                  </a:prstClr>
                </a:outerShdw>
              </a:effectLst>
              <a:latin typeface="宋体" panose="02010600030101010101" pitchFamily="2" charset="-122"/>
              <a:ea typeface="宋体" panose="02010600030101010101" pitchFamily="2" charset="-122"/>
              <a:sym typeface="+mn-ea"/>
            </a:endParaRPr>
          </a:p>
        </p:txBody>
      </p:sp>
      <p:pic>
        <p:nvPicPr>
          <p:cNvPr id="32770" name="Picture 2"/>
          <p:cNvPicPr>
            <a:picLocks noChangeAspect="1" noChangeArrowheads="1"/>
          </p:cNvPicPr>
          <p:nvPr/>
        </p:nvPicPr>
        <p:blipFill>
          <a:blip r:embed="rId1"/>
          <a:srcRect/>
          <a:stretch>
            <a:fillRect/>
          </a:stretch>
        </p:blipFill>
        <p:spPr bwMode="auto">
          <a:xfrm>
            <a:off x="665480" y="921385"/>
            <a:ext cx="2146935" cy="3848100"/>
          </a:xfrm>
          <a:prstGeom prst="rect">
            <a:avLst/>
          </a:prstGeom>
          <a:noFill/>
          <a:ln w="9525">
            <a:noFill/>
            <a:miter lim="800000"/>
            <a:headEnd/>
            <a:tailEnd/>
          </a:ln>
          <a:effectLst/>
        </p:spPr>
      </p:pic>
      <p:pic>
        <p:nvPicPr>
          <p:cNvPr id="32771" name="Picture 3"/>
          <p:cNvPicPr>
            <a:picLocks noChangeAspect="1" noChangeArrowheads="1"/>
          </p:cNvPicPr>
          <p:nvPr/>
        </p:nvPicPr>
        <p:blipFill>
          <a:blip r:embed="rId2"/>
          <a:srcRect/>
          <a:stretch>
            <a:fillRect/>
          </a:stretch>
        </p:blipFill>
        <p:spPr bwMode="auto">
          <a:xfrm>
            <a:off x="3220058" y="911860"/>
            <a:ext cx="2306030" cy="3867149"/>
          </a:xfrm>
          <a:prstGeom prst="rect">
            <a:avLst/>
          </a:prstGeom>
          <a:noFill/>
          <a:ln w="9525">
            <a:noFill/>
            <a:miter lim="800000"/>
            <a:headEnd/>
            <a:tailEnd/>
          </a:ln>
          <a:effectLst/>
        </p:spPr>
      </p:pic>
      <p:pic>
        <p:nvPicPr>
          <p:cNvPr id="32772" name="Picture 4"/>
          <p:cNvPicPr>
            <a:picLocks noChangeAspect="1" noChangeArrowheads="1"/>
          </p:cNvPicPr>
          <p:nvPr/>
        </p:nvPicPr>
        <p:blipFill>
          <a:blip r:embed="rId3"/>
          <a:srcRect/>
          <a:stretch>
            <a:fillRect/>
          </a:stretch>
        </p:blipFill>
        <p:spPr bwMode="auto">
          <a:xfrm>
            <a:off x="1008638" y="4952365"/>
            <a:ext cx="3958015" cy="17907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p14:dur="250">
        <p:blinds dir="vert"/>
      </p:transition>
    </mc:Choice>
    <mc:Fallback>
      <p:transition>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1000"/>
                                            <p:tgtEl>
                                              <p:spTgt spid="3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p:tgtEl>
                                              <p:spTgt spid="8"/>
                                            </p:tgtEl>
                                            <p:attrNameLst>
                                              <p:attrName>ppt_x</p:attrName>
                                            </p:attrNameLst>
                                          </p:cBhvr>
                                          <p:tavLst>
                                            <p:tav tm="0">
                                              <p:val>
                                                <p:strVal val="#ppt_x-#ppt_w*1.125000"/>
                                              </p:val>
                                            </p:tav>
                                            <p:tav tm="100000">
                                              <p:val>
                                                <p:strVal val="#ppt_x"/>
                                              </p:val>
                                            </p:tav>
                                          </p:tavLst>
                                        </p:anim>
                                        <p:animEffect transition="in" filter="wipe(right)">
                                          <p:cBhvr>
                                            <p:cTn id="15" dur="75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1000"/>
                                            <p:tgtEl>
                                              <p:spTgt spid="3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36" grpId="0"/>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5246</Words>
  <Application>WPS 演示</Application>
  <PresentationFormat>宽屏</PresentationFormat>
  <Paragraphs>273</Paragraphs>
  <Slides>23</Slides>
  <Notes>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宋体</vt:lpstr>
      <vt:lpstr>Wingdings</vt:lpstr>
      <vt:lpstr>Agency FB</vt:lpstr>
      <vt:lpstr>庞门正道标题体</vt:lpstr>
      <vt:lpstr>微软雅黑</vt:lpstr>
      <vt:lpstr>Open Sans</vt:lpstr>
      <vt:lpstr>Lato Light</vt:lpstr>
      <vt:lpstr>Roboto</vt:lpstr>
      <vt:lpstr>思源黑体 CN Medium</vt:lpstr>
      <vt:lpstr>黑体</vt:lpstr>
      <vt:lpstr>等线</vt:lpstr>
      <vt:lpstr>等线 Light</vt:lpstr>
      <vt:lpstr/>
      <vt:lpstr>Arial Unicode MS</vt:lpstr>
      <vt:lpstr>Calibri</vt:lpstr>
      <vt:lpstr>AMGDT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更多免费福利资源教程，请关注微信公众号：陈西设计之家</dc:title>
  <dc:creator>陈西</dc:creator>
  <cp:keywords>更多免费福利资源教程，请关注微信公众号：陈西设计之家</cp:keywords>
  <cp:category>【陈西】设计</cp:category>
  <cp:lastModifiedBy> Ardeur</cp:lastModifiedBy>
  <cp:revision>128</cp:revision>
  <dcterms:created xsi:type="dcterms:W3CDTF">2018-02-09T03:32:00Z</dcterms:created>
  <dcterms:modified xsi:type="dcterms:W3CDTF">2020-06-17T19:31:54Z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2052-11.8.2.8721</vt:lpwstr>
  </property>
</Properties>
</file>